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21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7759374"/>
            <a:ext cx="3352800" cy="2527300"/>
          </a:xfrm>
          <a:custGeom>
            <a:avLst/>
            <a:gdLst/>
            <a:ahLst/>
            <a:cxnLst/>
            <a:rect l="l" t="t" r="r" b="b"/>
            <a:pathLst>
              <a:path w="3352800" h="2527300">
                <a:moveTo>
                  <a:pt x="3352352" y="2527300"/>
                </a:moveTo>
                <a:lnTo>
                  <a:pt x="3206489" y="2527300"/>
                </a:lnTo>
                <a:lnTo>
                  <a:pt x="3205650" y="2514600"/>
                </a:lnTo>
                <a:lnTo>
                  <a:pt x="3201403" y="2463800"/>
                </a:lnTo>
                <a:lnTo>
                  <a:pt x="3196224" y="2413000"/>
                </a:lnTo>
                <a:lnTo>
                  <a:pt x="3190117" y="2362200"/>
                </a:lnTo>
                <a:lnTo>
                  <a:pt x="3183086" y="2311400"/>
                </a:lnTo>
                <a:lnTo>
                  <a:pt x="3175135" y="2260600"/>
                </a:lnTo>
                <a:lnTo>
                  <a:pt x="3166270" y="2209800"/>
                </a:lnTo>
                <a:lnTo>
                  <a:pt x="3156494" y="2171700"/>
                </a:lnTo>
                <a:lnTo>
                  <a:pt x="3145811" y="2120900"/>
                </a:lnTo>
                <a:lnTo>
                  <a:pt x="3134225" y="2070100"/>
                </a:lnTo>
                <a:lnTo>
                  <a:pt x="3121742" y="2019300"/>
                </a:lnTo>
                <a:lnTo>
                  <a:pt x="3108365" y="1981200"/>
                </a:lnTo>
                <a:lnTo>
                  <a:pt x="3094098" y="1930400"/>
                </a:lnTo>
                <a:lnTo>
                  <a:pt x="3078945" y="1879600"/>
                </a:lnTo>
                <a:lnTo>
                  <a:pt x="3062912" y="1841500"/>
                </a:lnTo>
                <a:lnTo>
                  <a:pt x="3046001" y="1790700"/>
                </a:lnTo>
                <a:lnTo>
                  <a:pt x="3028218" y="1752600"/>
                </a:lnTo>
                <a:lnTo>
                  <a:pt x="3009567" y="1701800"/>
                </a:lnTo>
                <a:lnTo>
                  <a:pt x="2990052" y="1663700"/>
                </a:lnTo>
                <a:lnTo>
                  <a:pt x="2969677" y="1612900"/>
                </a:lnTo>
                <a:lnTo>
                  <a:pt x="2948446" y="1574800"/>
                </a:lnTo>
                <a:lnTo>
                  <a:pt x="2926364" y="1524000"/>
                </a:lnTo>
                <a:lnTo>
                  <a:pt x="2903434" y="1485900"/>
                </a:lnTo>
                <a:lnTo>
                  <a:pt x="2879662" y="1435100"/>
                </a:lnTo>
                <a:lnTo>
                  <a:pt x="2855052" y="1397000"/>
                </a:lnTo>
                <a:lnTo>
                  <a:pt x="2829607" y="1358900"/>
                </a:lnTo>
                <a:lnTo>
                  <a:pt x="2803332" y="1320800"/>
                </a:lnTo>
                <a:lnTo>
                  <a:pt x="2776231" y="1270000"/>
                </a:lnTo>
                <a:lnTo>
                  <a:pt x="2748309" y="1231900"/>
                </a:lnTo>
                <a:lnTo>
                  <a:pt x="2719569" y="1193800"/>
                </a:lnTo>
                <a:lnTo>
                  <a:pt x="2690016" y="1155700"/>
                </a:lnTo>
                <a:lnTo>
                  <a:pt x="2659654" y="1117600"/>
                </a:lnTo>
                <a:lnTo>
                  <a:pt x="2628488" y="1079500"/>
                </a:lnTo>
                <a:lnTo>
                  <a:pt x="2596522" y="1041400"/>
                </a:lnTo>
                <a:lnTo>
                  <a:pt x="2563760" y="1003300"/>
                </a:lnTo>
                <a:lnTo>
                  <a:pt x="2530205" y="965200"/>
                </a:lnTo>
                <a:lnTo>
                  <a:pt x="2495864" y="927100"/>
                </a:lnTo>
                <a:lnTo>
                  <a:pt x="2460739" y="889000"/>
                </a:lnTo>
                <a:lnTo>
                  <a:pt x="2424940" y="850900"/>
                </a:lnTo>
                <a:lnTo>
                  <a:pt x="2388582" y="825500"/>
                </a:lnTo>
                <a:lnTo>
                  <a:pt x="2351675" y="787400"/>
                </a:lnTo>
                <a:lnTo>
                  <a:pt x="2314230" y="762000"/>
                </a:lnTo>
                <a:lnTo>
                  <a:pt x="2276255" y="723900"/>
                </a:lnTo>
                <a:lnTo>
                  <a:pt x="2237763" y="698500"/>
                </a:lnTo>
                <a:lnTo>
                  <a:pt x="2198763" y="660400"/>
                </a:lnTo>
                <a:lnTo>
                  <a:pt x="2119279" y="609600"/>
                </a:lnTo>
                <a:lnTo>
                  <a:pt x="2078817" y="571500"/>
                </a:lnTo>
                <a:lnTo>
                  <a:pt x="1996503" y="520700"/>
                </a:lnTo>
                <a:lnTo>
                  <a:pt x="1869711" y="444500"/>
                </a:lnTo>
                <a:lnTo>
                  <a:pt x="1826603" y="431800"/>
                </a:lnTo>
                <a:lnTo>
                  <a:pt x="1739183" y="381000"/>
                </a:lnTo>
                <a:lnTo>
                  <a:pt x="1694891" y="368300"/>
                </a:lnTo>
                <a:lnTo>
                  <a:pt x="1650226" y="342900"/>
                </a:lnTo>
                <a:lnTo>
                  <a:pt x="1605197" y="330200"/>
                </a:lnTo>
                <a:lnTo>
                  <a:pt x="1559814" y="304800"/>
                </a:lnTo>
                <a:lnTo>
                  <a:pt x="1468030" y="279400"/>
                </a:lnTo>
                <a:lnTo>
                  <a:pt x="1421649" y="254000"/>
                </a:lnTo>
                <a:lnTo>
                  <a:pt x="1185269" y="190500"/>
                </a:lnTo>
                <a:lnTo>
                  <a:pt x="1137170" y="190500"/>
                </a:lnTo>
                <a:lnTo>
                  <a:pt x="1040231" y="165100"/>
                </a:lnTo>
                <a:lnTo>
                  <a:pt x="991412" y="165100"/>
                </a:lnTo>
                <a:lnTo>
                  <a:pt x="942373" y="152400"/>
                </a:lnTo>
                <a:lnTo>
                  <a:pt x="843679" y="152400"/>
                </a:lnTo>
                <a:lnTo>
                  <a:pt x="794044" y="139700"/>
                </a:lnTo>
                <a:lnTo>
                  <a:pt x="0" y="139700"/>
                </a:lnTo>
                <a:lnTo>
                  <a:pt x="0" y="0"/>
                </a:lnTo>
                <a:lnTo>
                  <a:pt x="895180" y="0"/>
                </a:lnTo>
                <a:lnTo>
                  <a:pt x="944866" y="12700"/>
                </a:lnTo>
                <a:lnTo>
                  <a:pt x="994355" y="12700"/>
                </a:lnTo>
                <a:lnTo>
                  <a:pt x="1043636" y="25400"/>
                </a:lnTo>
                <a:lnTo>
                  <a:pt x="1092699" y="25400"/>
                </a:lnTo>
                <a:lnTo>
                  <a:pt x="1238494" y="63500"/>
                </a:lnTo>
                <a:lnTo>
                  <a:pt x="1286595" y="63500"/>
                </a:lnTo>
                <a:lnTo>
                  <a:pt x="1381994" y="88900"/>
                </a:lnTo>
                <a:lnTo>
                  <a:pt x="1429272" y="114300"/>
                </a:lnTo>
                <a:lnTo>
                  <a:pt x="1569313" y="152400"/>
                </a:lnTo>
                <a:lnTo>
                  <a:pt x="1615362" y="177800"/>
                </a:lnTo>
                <a:lnTo>
                  <a:pt x="1706459" y="203200"/>
                </a:lnTo>
                <a:lnTo>
                  <a:pt x="1796155" y="254000"/>
                </a:lnTo>
                <a:lnTo>
                  <a:pt x="1840455" y="266700"/>
                </a:lnTo>
                <a:lnTo>
                  <a:pt x="1971043" y="342900"/>
                </a:lnTo>
                <a:lnTo>
                  <a:pt x="2097968" y="419100"/>
                </a:lnTo>
                <a:lnTo>
                  <a:pt x="2180422" y="469900"/>
                </a:lnTo>
                <a:lnTo>
                  <a:pt x="2261057" y="520700"/>
                </a:lnTo>
                <a:lnTo>
                  <a:pt x="2300670" y="558800"/>
                </a:lnTo>
                <a:lnTo>
                  <a:pt x="2339799" y="584200"/>
                </a:lnTo>
                <a:lnTo>
                  <a:pt x="2378435" y="622300"/>
                </a:lnTo>
                <a:lnTo>
                  <a:pt x="2416569" y="647700"/>
                </a:lnTo>
                <a:lnTo>
                  <a:pt x="2454192" y="685800"/>
                </a:lnTo>
                <a:lnTo>
                  <a:pt x="2491293" y="723900"/>
                </a:lnTo>
                <a:lnTo>
                  <a:pt x="2527864" y="749300"/>
                </a:lnTo>
                <a:lnTo>
                  <a:pt x="2563894" y="787400"/>
                </a:lnTo>
                <a:lnTo>
                  <a:pt x="2599277" y="825500"/>
                </a:lnTo>
                <a:lnTo>
                  <a:pt x="2633910" y="863600"/>
                </a:lnTo>
                <a:lnTo>
                  <a:pt x="2667787" y="901700"/>
                </a:lnTo>
                <a:lnTo>
                  <a:pt x="2700905" y="939800"/>
                </a:lnTo>
                <a:lnTo>
                  <a:pt x="2733261" y="977900"/>
                </a:lnTo>
                <a:lnTo>
                  <a:pt x="2764850" y="1016000"/>
                </a:lnTo>
                <a:lnTo>
                  <a:pt x="2795669" y="1054100"/>
                </a:lnTo>
                <a:lnTo>
                  <a:pt x="2825713" y="1092200"/>
                </a:lnTo>
                <a:lnTo>
                  <a:pt x="2854978" y="1130300"/>
                </a:lnTo>
                <a:lnTo>
                  <a:pt x="2883462" y="1168400"/>
                </a:lnTo>
                <a:lnTo>
                  <a:pt x="2911158" y="1219200"/>
                </a:lnTo>
                <a:lnTo>
                  <a:pt x="2938065" y="1257300"/>
                </a:lnTo>
                <a:lnTo>
                  <a:pt x="2964177" y="1295400"/>
                </a:lnTo>
                <a:lnTo>
                  <a:pt x="2989492" y="1333500"/>
                </a:lnTo>
                <a:lnTo>
                  <a:pt x="3014004" y="1384300"/>
                </a:lnTo>
                <a:lnTo>
                  <a:pt x="3037710" y="1422400"/>
                </a:lnTo>
                <a:lnTo>
                  <a:pt x="3060606" y="1473200"/>
                </a:lnTo>
                <a:lnTo>
                  <a:pt x="3082688" y="1511300"/>
                </a:lnTo>
                <a:lnTo>
                  <a:pt x="3103953" y="1562100"/>
                </a:lnTo>
                <a:lnTo>
                  <a:pt x="3124396" y="1600200"/>
                </a:lnTo>
                <a:lnTo>
                  <a:pt x="3144013" y="1651000"/>
                </a:lnTo>
                <a:lnTo>
                  <a:pt x="3162801" y="1689100"/>
                </a:lnTo>
                <a:lnTo>
                  <a:pt x="3180755" y="1739900"/>
                </a:lnTo>
                <a:lnTo>
                  <a:pt x="3197871" y="1778000"/>
                </a:lnTo>
                <a:lnTo>
                  <a:pt x="3214146" y="1828800"/>
                </a:lnTo>
                <a:lnTo>
                  <a:pt x="3229576" y="1879600"/>
                </a:lnTo>
                <a:lnTo>
                  <a:pt x="3244157" y="1917700"/>
                </a:lnTo>
                <a:lnTo>
                  <a:pt x="3257884" y="1968500"/>
                </a:lnTo>
                <a:lnTo>
                  <a:pt x="3270754" y="2019300"/>
                </a:lnTo>
                <a:lnTo>
                  <a:pt x="3282764" y="2070100"/>
                </a:lnTo>
                <a:lnTo>
                  <a:pt x="3293908" y="2108200"/>
                </a:lnTo>
                <a:lnTo>
                  <a:pt x="3304183" y="2159000"/>
                </a:lnTo>
                <a:lnTo>
                  <a:pt x="3313586" y="2209800"/>
                </a:lnTo>
                <a:lnTo>
                  <a:pt x="3322111" y="2260600"/>
                </a:lnTo>
                <a:lnTo>
                  <a:pt x="3329756" y="2311400"/>
                </a:lnTo>
                <a:lnTo>
                  <a:pt x="3336516" y="2362200"/>
                </a:lnTo>
                <a:lnTo>
                  <a:pt x="3342388" y="2413000"/>
                </a:lnTo>
                <a:lnTo>
                  <a:pt x="3347367" y="2451100"/>
                </a:lnTo>
                <a:lnTo>
                  <a:pt x="3351449" y="2501900"/>
                </a:lnTo>
                <a:lnTo>
                  <a:pt x="3352352" y="2527300"/>
                </a:lnTo>
                <a:close/>
              </a:path>
              <a:path w="3352800" h="2527300">
                <a:moveTo>
                  <a:pt x="2997285" y="2527300"/>
                </a:moveTo>
                <a:lnTo>
                  <a:pt x="2850293" y="2527300"/>
                </a:lnTo>
                <a:lnTo>
                  <a:pt x="2850015" y="2514600"/>
                </a:lnTo>
                <a:lnTo>
                  <a:pt x="2845477" y="2476500"/>
                </a:lnTo>
                <a:lnTo>
                  <a:pt x="2839959" y="2425700"/>
                </a:lnTo>
                <a:lnTo>
                  <a:pt x="2833473" y="2374900"/>
                </a:lnTo>
                <a:lnTo>
                  <a:pt x="2826027" y="2336800"/>
                </a:lnTo>
                <a:lnTo>
                  <a:pt x="2817633" y="2286000"/>
                </a:lnTo>
                <a:lnTo>
                  <a:pt x="2808302" y="2235200"/>
                </a:lnTo>
                <a:lnTo>
                  <a:pt x="2798043" y="2197100"/>
                </a:lnTo>
                <a:lnTo>
                  <a:pt x="2786867" y="2146300"/>
                </a:lnTo>
                <a:lnTo>
                  <a:pt x="2774785" y="2108200"/>
                </a:lnTo>
                <a:lnTo>
                  <a:pt x="2761807" y="2057400"/>
                </a:lnTo>
                <a:lnTo>
                  <a:pt x="2747944" y="2019300"/>
                </a:lnTo>
                <a:lnTo>
                  <a:pt x="2733206" y="1968500"/>
                </a:lnTo>
                <a:lnTo>
                  <a:pt x="2717603" y="1930400"/>
                </a:lnTo>
                <a:lnTo>
                  <a:pt x="2701147" y="1892300"/>
                </a:lnTo>
                <a:lnTo>
                  <a:pt x="2683847" y="1841500"/>
                </a:lnTo>
                <a:lnTo>
                  <a:pt x="2665714" y="1803400"/>
                </a:lnTo>
                <a:lnTo>
                  <a:pt x="2646758" y="1765300"/>
                </a:lnTo>
                <a:lnTo>
                  <a:pt x="2626991" y="1727200"/>
                </a:lnTo>
                <a:lnTo>
                  <a:pt x="2606421" y="1689100"/>
                </a:lnTo>
                <a:lnTo>
                  <a:pt x="2585061" y="1638300"/>
                </a:lnTo>
                <a:lnTo>
                  <a:pt x="2562920" y="1600200"/>
                </a:lnTo>
                <a:lnTo>
                  <a:pt x="2540009" y="1562100"/>
                </a:lnTo>
                <a:lnTo>
                  <a:pt x="2516339" y="1524000"/>
                </a:lnTo>
                <a:lnTo>
                  <a:pt x="2491919" y="1485900"/>
                </a:lnTo>
                <a:lnTo>
                  <a:pt x="2466760" y="1447800"/>
                </a:lnTo>
                <a:lnTo>
                  <a:pt x="2440874" y="1422400"/>
                </a:lnTo>
                <a:lnTo>
                  <a:pt x="2414269" y="1384300"/>
                </a:lnTo>
                <a:lnTo>
                  <a:pt x="2386957" y="1346200"/>
                </a:lnTo>
                <a:lnTo>
                  <a:pt x="2358949" y="1308100"/>
                </a:lnTo>
                <a:lnTo>
                  <a:pt x="2330254" y="1270000"/>
                </a:lnTo>
                <a:lnTo>
                  <a:pt x="2300883" y="1244600"/>
                </a:lnTo>
                <a:lnTo>
                  <a:pt x="2270847" y="1206500"/>
                </a:lnTo>
                <a:lnTo>
                  <a:pt x="2240157" y="1181100"/>
                </a:lnTo>
                <a:lnTo>
                  <a:pt x="2208821" y="1143000"/>
                </a:lnTo>
                <a:lnTo>
                  <a:pt x="2176852" y="1117600"/>
                </a:lnTo>
                <a:lnTo>
                  <a:pt x="2144260" y="1079500"/>
                </a:lnTo>
                <a:lnTo>
                  <a:pt x="2111054" y="1054100"/>
                </a:lnTo>
                <a:lnTo>
                  <a:pt x="2077246" y="1016000"/>
                </a:lnTo>
                <a:lnTo>
                  <a:pt x="2042846" y="990600"/>
                </a:lnTo>
                <a:lnTo>
                  <a:pt x="2007864" y="965200"/>
                </a:lnTo>
                <a:lnTo>
                  <a:pt x="1972312" y="939800"/>
                </a:lnTo>
                <a:lnTo>
                  <a:pt x="1936199" y="914400"/>
                </a:lnTo>
                <a:lnTo>
                  <a:pt x="1899535" y="889000"/>
                </a:lnTo>
                <a:lnTo>
                  <a:pt x="1862332" y="863600"/>
                </a:lnTo>
                <a:lnTo>
                  <a:pt x="1786350" y="812800"/>
                </a:lnTo>
                <a:lnTo>
                  <a:pt x="1708334" y="762000"/>
                </a:lnTo>
                <a:lnTo>
                  <a:pt x="1668591" y="749300"/>
                </a:lnTo>
                <a:lnTo>
                  <a:pt x="1628370" y="723900"/>
                </a:lnTo>
                <a:lnTo>
                  <a:pt x="1587683" y="711200"/>
                </a:lnTo>
                <a:lnTo>
                  <a:pt x="1546541" y="685800"/>
                </a:lnTo>
                <a:lnTo>
                  <a:pt x="1504953" y="673100"/>
                </a:lnTo>
                <a:lnTo>
                  <a:pt x="1462930" y="647700"/>
                </a:lnTo>
                <a:lnTo>
                  <a:pt x="1290701" y="596900"/>
                </a:lnTo>
                <a:lnTo>
                  <a:pt x="1246661" y="571500"/>
                </a:lnTo>
                <a:lnTo>
                  <a:pt x="1202250" y="571500"/>
                </a:lnTo>
                <a:lnTo>
                  <a:pt x="1021093" y="520700"/>
                </a:lnTo>
                <a:lnTo>
                  <a:pt x="974979" y="520700"/>
                </a:lnTo>
                <a:lnTo>
                  <a:pt x="928556" y="508000"/>
                </a:lnTo>
                <a:lnTo>
                  <a:pt x="834824" y="508000"/>
                </a:lnTo>
                <a:lnTo>
                  <a:pt x="787536" y="495300"/>
                </a:lnTo>
                <a:lnTo>
                  <a:pt x="0" y="495300"/>
                </a:lnTo>
                <a:lnTo>
                  <a:pt x="0" y="342900"/>
                </a:lnTo>
                <a:lnTo>
                  <a:pt x="644112" y="342900"/>
                </a:lnTo>
                <a:lnTo>
                  <a:pt x="695093" y="355600"/>
                </a:lnTo>
                <a:lnTo>
                  <a:pt x="846936" y="355600"/>
                </a:lnTo>
                <a:lnTo>
                  <a:pt x="897140" y="368300"/>
                </a:lnTo>
                <a:lnTo>
                  <a:pt x="947117" y="368300"/>
                </a:lnTo>
                <a:lnTo>
                  <a:pt x="996855" y="381000"/>
                </a:lnTo>
                <a:lnTo>
                  <a:pt x="1046340" y="381000"/>
                </a:lnTo>
                <a:lnTo>
                  <a:pt x="1144499" y="406400"/>
                </a:lnTo>
                <a:lnTo>
                  <a:pt x="1193148" y="406400"/>
                </a:lnTo>
                <a:lnTo>
                  <a:pt x="1289518" y="431800"/>
                </a:lnTo>
                <a:lnTo>
                  <a:pt x="1337214" y="457200"/>
                </a:lnTo>
                <a:lnTo>
                  <a:pt x="1478186" y="495300"/>
                </a:lnTo>
                <a:lnTo>
                  <a:pt x="1524429" y="520700"/>
                </a:lnTo>
                <a:lnTo>
                  <a:pt x="1570277" y="533400"/>
                </a:lnTo>
                <a:lnTo>
                  <a:pt x="1615715" y="558800"/>
                </a:lnTo>
                <a:lnTo>
                  <a:pt x="1660732" y="571500"/>
                </a:lnTo>
                <a:lnTo>
                  <a:pt x="1793124" y="647700"/>
                </a:lnTo>
                <a:lnTo>
                  <a:pt x="1879038" y="698500"/>
                </a:lnTo>
                <a:lnTo>
                  <a:pt x="1962955" y="749300"/>
                </a:lnTo>
                <a:lnTo>
                  <a:pt x="2004131" y="774700"/>
                </a:lnTo>
                <a:lnTo>
                  <a:pt x="2044769" y="812800"/>
                </a:lnTo>
                <a:lnTo>
                  <a:pt x="2084855" y="838200"/>
                </a:lnTo>
                <a:lnTo>
                  <a:pt x="2124377" y="876300"/>
                </a:lnTo>
                <a:lnTo>
                  <a:pt x="2163321" y="901700"/>
                </a:lnTo>
                <a:lnTo>
                  <a:pt x="2201675" y="939800"/>
                </a:lnTo>
                <a:lnTo>
                  <a:pt x="2239425" y="965200"/>
                </a:lnTo>
                <a:lnTo>
                  <a:pt x="2276559" y="1003300"/>
                </a:lnTo>
                <a:lnTo>
                  <a:pt x="2313063" y="1041400"/>
                </a:lnTo>
                <a:lnTo>
                  <a:pt x="2348724" y="1079500"/>
                </a:lnTo>
                <a:lnTo>
                  <a:pt x="2383508" y="1117600"/>
                </a:lnTo>
                <a:lnTo>
                  <a:pt x="2417410" y="1155700"/>
                </a:lnTo>
                <a:lnTo>
                  <a:pt x="2450424" y="1193800"/>
                </a:lnTo>
                <a:lnTo>
                  <a:pt x="2482545" y="1231900"/>
                </a:lnTo>
                <a:lnTo>
                  <a:pt x="2513766" y="1270000"/>
                </a:lnTo>
                <a:lnTo>
                  <a:pt x="2544083" y="1308100"/>
                </a:lnTo>
                <a:lnTo>
                  <a:pt x="2573489" y="1346200"/>
                </a:lnTo>
                <a:lnTo>
                  <a:pt x="2601979" y="1384300"/>
                </a:lnTo>
                <a:lnTo>
                  <a:pt x="2629547" y="1435100"/>
                </a:lnTo>
                <a:lnTo>
                  <a:pt x="2656187" y="1473200"/>
                </a:lnTo>
                <a:lnTo>
                  <a:pt x="2681895" y="1511300"/>
                </a:lnTo>
                <a:lnTo>
                  <a:pt x="2706663" y="1562100"/>
                </a:lnTo>
                <a:lnTo>
                  <a:pt x="2730487" y="1600200"/>
                </a:lnTo>
                <a:lnTo>
                  <a:pt x="2753361" y="1651000"/>
                </a:lnTo>
                <a:lnTo>
                  <a:pt x="2775279" y="1689100"/>
                </a:lnTo>
                <a:lnTo>
                  <a:pt x="2796236" y="1739900"/>
                </a:lnTo>
                <a:lnTo>
                  <a:pt x="2816226" y="1778000"/>
                </a:lnTo>
                <a:lnTo>
                  <a:pt x="2835242" y="1828800"/>
                </a:lnTo>
                <a:lnTo>
                  <a:pt x="2853281" y="1879600"/>
                </a:lnTo>
                <a:lnTo>
                  <a:pt x="2870335" y="1917700"/>
                </a:lnTo>
                <a:lnTo>
                  <a:pt x="2886400" y="1968500"/>
                </a:lnTo>
                <a:lnTo>
                  <a:pt x="2901469" y="2019300"/>
                </a:lnTo>
                <a:lnTo>
                  <a:pt x="2915537" y="2057400"/>
                </a:lnTo>
                <a:lnTo>
                  <a:pt x="2928598" y="2108200"/>
                </a:lnTo>
                <a:lnTo>
                  <a:pt x="2940647" y="2159000"/>
                </a:lnTo>
                <a:lnTo>
                  <a:pt x="2951678" y="2209800"/>
                </a:lnTo>
                <a:lnTo>
                  <a:pt x="2961685" y="2260600"/>
                </a:lnTo>
                <a:lnTo>
                  <a:pt x="2970663" y="2311400"/>
                </a:lnTo>
                <a:lnTo>
                  <a:pt x="2978606" y="2362200"/>
                </a:lnTo>
                <a:lnTo>
                  <a:pt x="2985508" y="2400300"/>
                </a:lnTo>
                <a:lnTo>
                  <a:pt x="2991364" y="2451100"/>
                </a:lnTo>
                <a:lnTo>
                  <a:pt x="2996168" y="2501900"/>
                </a:lnTo>
                <a:lnTo>
                  <a:pt x="2997285" y="2527300"/>
                </a:lnTo>
                <a:close/>
              </a:path>
              <a:path w="3352800" h="2527300">
                <a:moveTo>
                  <a:pt x="2639911" y="2527300"/>
                </a:moveTo>
                <a:lnTo>
                  <a:pt x="2493721" y="2527300"/>
                </a:lnTo>
                <a:lnTo>
                  <a:pt x="2493471" y="2514600"/>
                </a:lnTo>
                <a:lnTo>
                  <a:pt x="2488124" y="2476500"/>
                </a:lnTo>
                <a:lnTo>
                  <a:pt x="2481628" y="2425700"/>
                </a:lnTo>
                <a:lnTo>
                  <a:pt x="2473999" y="2374900"/>
                </a:lnTo>
                <a:lnTo>
                  <a:pt x="2465252" y="2336800"/>
                </a:lnTo>
                <a:lnTo>
                  <a:pt x="2455400" y="2286000"/>
                </a:lnTo>
                <a:lnTo>
                  <a:pt x="2444460" y="2247900"/>
                </a:lnTo>
                <a:lnTo>
                  <a:pt x="2432445" y="2197100"/>
                </a:lnTo>
                <a:lnTo>
                  <a:pt x="2419370" y="2159000"/>
                </a:lnTo>
                <a:lnTo>
                  <a:pt x="2405251" y="2108200"/>
                </a:lnTo>
                <a:lnTo>
                  <a:pt x="2390101" y="2070100"/>
                </a:lnTo>
                <a:lnTo>
                  <a:pt x="2373935" y="2032000"/>
                </a:lnTo>
                <a:lnTo>
                  <a:pt x="2356769" y="1981200"/>
                </a:lnTo>
                <a:lnTo>
                  <a:pt x="2338616" y="1943100"/>
                </a:lnTo>
                <a:lnTo>
                  <a:pt x="2319492" y="1905000"/>
                </a:lnTo>
                <a:lnTo>
                  <a:pt x="2299411" y="1866900"/>
                </a:lnTo>
                <a:lnTo>
                  <a:pt x="2278388" y="1828800"/>
                </a:lnTo>
                <a:lnTo>
                  <a:pt x="2256438" y="1778000"/>
                </a:lnTo>
                <a:lnTo>
                  <a:pt x="2233575" y="1739900"/>
                </a:lnTo>
                <a:lnTo>
                  <a:pt x="2209814" y="1701800"/>
                </a:lnTo>
                <a:lnTo>
                  <a:pt x="2185170" y="1663700"/>
                </a:lnTo>
                <a:lnTo>
                  <a:pt x="2159658" y="1638300"/>
                </a:lnTo>
                <a:lnTo>
                  <a:pt x="2133292" y="1600200"/>
                </a:lnTo>
                <a:lnTo>
                  <a:pt x="2106087" y="1562100"/>
                </a:lnTo>
                <a:lnTo>
                  <a:pt x="2078057" y="1524000"/>
                </a:lnTo>
                <a:lnTo>
                  <a:pt x="2049218" y="1498600"/>
                </a:lnTo>
                <a:lnTo>
                  <a:pt x="2019584" y="1460500"/>
                </a:lnTo>
                <a:lnTo>
                  <a:pt x="1989170" y="1422400"/>
                </a:lnTo>
                <a:lnTo>
                  <a:pt x="1957990" y="1397000"/>
                </a:lnTo>
                <a:lnTo>
                  <a:pt x="1926060" y="1358900"/>
                </a:lnTo>
                <a:lnTo>
                  <a:pt x="1893393" y="1333500"/>
                </a:lnTo>
                <a:lnTo>
                  <a:pt x="1860005" y="1308100"/>
                </a:lnTo>
                <a:lnTo>
                  <a:pt x="1825911" y="1270000"/>
                </a:lnTo>
                <a:lnTo>
                  <a:pt x="1791125" y="1244600"/>
                </a:lnTo>
                <a:lnTo>
                  <a:pt x="1755661" y="1219200"/>
                </a:lnTo>
                <a:lnTo>
                  <a:pt x="1719535" y="1193800"/>
                </a:lnTo>
                <a:lnTo>
                  <a:pt x="1682761" y="1168400"/>
                </a:lnTo>
                <a:lnTo>
                  <a:pt x="1645354" y="1143000"/>
                </a:lnTo>
                <a:lnTo>
                  <a:pt x="1607329" y="1117600"/>
                </a:lnTo>
                <a:lnTo>
                  <a:pt x="1568700" y="1092200"/>
                </a:lnTo>
                <a:lnTo>
                  <a:pt x="1529482" y="1079500"/>
                </a:lnTo>
                <a:lnTo>
                  <a:pt x="1449339" y="1028700"/>
                </a:lnTo>
                <a:lnTo>
                  <a:pt x="1408443" y="1016000"/>
                </a:lnTo>
                <a:lnTo>
                  <a:pt x="1367016" y="990600"/>
                </a:lnTo>
                <a:lnTo>
                  <a:pt x="1239704" y="952500"/>
                </a:lnTo>
                <a:lnTo>
                  <a:pt x="1196305" y="927100"/>
                </a:lnTo>
                <a:lnTo>
                  <a:pt x="1108151" y="901700"/>
                </a:lnTo>
                <a:lnTo>
                  <a:pt x="1063426" y="901700"/>
                </a:lnTo>
                <a:lnTo>
                  <a:pt x="972754" y="876300"/>
                </a:lnTo>
                <a:lnTo>
                  <a:pt x="926836" y="876300"/>
                </a:lnTo>
                <a:lnTo>
                  <a:pt x="880550" y="863600"/>
                </a:lnTo>
                <a:lnTo>
                  <a:pt x="833911" y="863600"/>
                </a:lnTo>
                <a:lnTo>
                  <a:pt x="786932" y="850900"/>
                </a:lnTo>
                <a:lnTo>
                  <a:pt x="0" y="850900"/>
                </a:lnTo>
                <a:lnTo>
                  <a:pt x="0" y="698500"/>
                </a:lnTo>
                <a:lnTo>
                  <a:pt x="692040" y="698500"/>
                </a:lnTo>
                <a:lnTo>
                  <a:pt x="739696" y="711200"/>
                </a:lnTo>
                <a:lnTo>
                  <a:pt x="834139" y="711200"/>
                </a:lnTo>
                <a:lnTo>
                  <a:pt x="880901" y="723900"/>
                </a:lnTo>
                <a:lnTo>
                  <a:pt x="927340" y="723900"/>
                </a:lnTo>
                <a:lnTo>
                  <a:pt x="973443" y="736600"/>
                </a:lnTo>
                <a:lnTo>
                  <a:pt x="1019197" y="736600"/>
                </a:lnTo>
                <a:lnTo>
                  <a:pt x="1328654" y="825500"/>
                </a:lnTo>
                <a:lnTo>
                  <a:pt x="1413212" y="850900"/>
                </a:lnTo>
                <a:lnTo>
                  <a:pt x="1454785" y="876300"/>
                </a:lnTo>
                <a:lnTo>
                  <a:pt x="1495869" y="889000"/>
                </a:lnTo>
                <a:lnTo>
                  <a:pt x="1576525" y="939800"/>
                </a:lnTo>
                <a:lnTo>
                  <a:pt x="1616071" y="952500"/>
                </a:lnTo>
                <a:lnTo>
                  <a:pt x="1693534" y="1003300"/>
                </a:lnTo>
                <a:lnTo>
                  <a:pt x="1731427" y="1028700"/>
                </a:lnTo>
                <a:lnTo>
                  <a:pt x="1768743" y="1054100"/>
                </a:lnTo>
                <a:lnTo>
                  <a:pt x="1805471" y="1079500"/>
                </a:lnTo>
                <a:lnTo>
                  <a:pt x="1841596" y="1104900"/>
                </a:lnTo>
                <a:lnTo>
                  <a:pt x="1877108" y="1130300"/>
                </a:lnTo>
                <a:lnTo>
                  <a:pt x="1911992" y="1155700"/>
                </a:lnTo>
                <a:lnTo>
                  <a:pt x="1946237" y="1181100"/>
                </a:lnTo>
                <a:lnTo>
                  <a:pt x="1979830" y="1219200"/>
                </a:lnTo>
                <a:lnTo>
                  <a:pt x="2012757" y="1244600"/>
                </a:lnTo>
                <a:lnTo>
                  <a:pt x="2045007" y="1270000"/>
                </a:lnTo>
                <a:lnTo>
                  <a:pt x="2076567" y="1308100"/>
                </a:lnTo>
                <a:lnTo>
                  <a:pt x="2107424" y="1333500"/>
                </a:lnTo>
                <a:lnTo>
                  <a:pt x="2137566" y="1371600"/>
                </a:lnTo>
                <a:lnTo>
                  <a:pt x="2166979" y="1409700"/>
                </a:lnTo>
                <a:lnTo>
                  <a:pt x="2195652" y="1435100"/>
                </a:lnTo>
                <a:lnTo>
                  <a:pt x="2223571" y="1473200"/>
                </a:lnTo>
                <a:lnTo>
                  <a:pt x="2250724" y="1511300"/>
                </a:lnTo>
                <a:lnTo>
                  <a:pt x="2277098" y="1549400"/>
                </a:lnTo>
                <a:lnTo>
                  <a:pt x="2302681" y="1587500"/>
                </a:lnTo>
                <a:lnTo>
                  <a:pt x="2327460" y="1625600"/>
                </a:lnTo>
                <a:lnTo>
                  <a:pt x="2351422" y="1663700"/>
                </a:lnTo>
                <a:lnTo>
                  <a:pt x="2374554" y="1701800"/>
                </a:lnTo>
                <a:lnTo>
                  <a:pt x="2396845" y="1739900"/>
                </a:lnTo>
                <a:lnTo>
                  <a:pt x="2418281" y="1778000"/>
                </a:lnTo>
                <a:lnTo>
                  <a:pt x="2438849" y="1816100"/>
                </a:lnTo>
                <a:lnTo>
                  <a:pt x="2458538" y="1854200"/>
                </a:lnTo>
                <a:lnTo>
                  <a:pt x="2477334" y="1892300"/>
                </a:lnTo>
                <a:lnTo>
                  <a:pt x="2495224" y="1943100"/>
                </a:lnTo>
                <a:lnTo>
                  <a:pt x="2512197" y="1981200"/>
                </a:lnTo>
                <a:lnTo>
                  <a:pt x="2528239" y="2019300"/>
                </a:lnTo>
                <a:lnTo>
                  <a:pt x="2543337" y="2070100"/>
                </a:lnTo>
                <a:lnTo>
                  <a:pt x="2557480" y="2108200"/>
                </a:lnTo>
                <a:lnTo>
                  <a:pt x="2570654" y="2159000"/>
                </a:lnTo>
                <a:lnTo>
                  <a:pt x="2582847" y="2197100"/>
                </a:lnTo>
                <a:lnTo>
                  <a:pt x="2594047" y="2247900"/>
                </a:lnTo>
                <a:lnTo>
                  <a:pt x="2604239" y="2286000"/>
                </a:lnTo>
                <a:lnTo>
                  <a:pt x="2613413" y="2336800"/>
                </a:lnTo>
                <a:lnTo>
                  <a:pt x="2621554" y="2374900"/>
                </a:lnTo>
                <a:lnTo>
                  <a:pt x="2628651" y="2425700"/>
                </a:lnTo>
                <a:lnTo>
                  <a:pt x="2634691" y="2476500"/>
                </a:lnTo>
                <a:lnTo>
                  <a:pt x="2639661" y="2514600"/>
                </a:lnTo>
                <a:lnTo>
                  <a:pt x="2639911" y="2527300"/>
                </a:lnTo>
                <a:close/>
              </a:path>
              <a:path w="3352800" h="2527300">
                <a:moveTo>
                  <a:pt x="2284005" y="2527300"/>
                </a:moveTo>
                <a:lnTo>
                  <a:pt x="2136365" y="2527300"/>
                </a:lnTo>
                <a:lnTo>
                  <a:pt x="2135820" y="2514600"/>
                </a:lnTo>
                <a:lnTo>
                  <a:pt x="2129059" y="2463800"/>
                </a:lnTo>
                <a:lnTo>
                  <a:pt x="2120860" y="2425700"/>
                </a:lnTo>
                <a:lnTo>
                  <a:pt x="2111246" y="2374900"/>
                </a:lnTo>
                <a:lnTo>
                  <a:pt x="2100241" y="2336800"/>
                </a:lnTo>
                <a:lnTo>
                  <a:pt x="2087868" y="2286000"/>
                </a:lnTo>
                <a:lnTo>
                  <a:pt x="2074151" y="2247900"/>
                </a:lnTo>
                <a:lnTo>
                  <a:pt x="2059114" y="2197100"/>
                </a:lnTo>
                <a:lnTo>
                  <a:pt x="2042779" y="2159000"/>
                </a:lnTo>
                <a:lnTo>
                  <a:pt x="2025170" y="2108200"/>
                </a:lnTo>
                <a:lnTo>
                  <a:pt x="2006311" y="2070100"/>
                </a:lnTo>
                <a:lnTo>
                  <a:pt x="1986225" y="2032000"/>
                </a:lnTo>
                <a:lnTo>
                  <a:pt x="1964936" y="1993900"/>
                </a:lnTo>
                <a:lnTo>
                  <a:pt x="1942466" y="1955800"/>
                </a:lnTo>
                <a:lnTo>
                  <a:pt x="1918841" y="1905000"/>
                </a:lnTo>
                <a:lnTo>
                  <a:pt x="1894082" y="1866900"/>
                </a:lnTo>
                <a:lnTo>
                  <a:pt x="1868215" y="1841500"/>
                </a:lnTo>
                <a:lnTo>
                  <a:pt x="1841261" y="1803400"/>
                </a:lnTo>
                <a:lnTo>
                  <a:pt x="1813244" y="1765300"/>
                </a:lnTo>
                <a:lnTo>
                  <a:pt x="1784189" y="1727200"/>
                </a:lnTo>
                <a:lnTo>
                  <a:pt x="1754118" y="1689100"/>
                </a:lnTo>
                <a:lnTo>
                  <a:pt x="1723055" y="1663700"/>
                </a:lnTo>
                <a:lnTo>
                  <a:pt x="1691023" y="1625600"/>
                </a:lnTo>
                <a:lnTo>
                  <a:pt x="1658047" y="1600200"/>
                </a:lnTo>
                <a:lnTo>
                  <a:pt x="1624148" y="1574800"/>
                </a:lnTo>
                <a:lnTo>
                  <a:pt x="1589352" y="1536700"/>
                </a:lnTo>
                <a:lnTo>
                  <a:pt x="1553681" y="1511300"/>
                </a:lnTo>
                <a:lnTo>
                  <a:pt x="1517158" y="1485900"/>
                </a:lnTo>
                <a:lnTo>
                  <a:pt x="1479808" y="1460500"/>
                </a:lnTo>
                <a:lnTo>
                  <a:pt x="1441654" y="1435100"/>
                </a:lnTo>
                <a:lnTo>
                  <a:pt x="1402719" y="1409700"/>
                </a:lnTo>
                <a:lnTo>
                  <a:pt x="1363026" y="1384300"/>
                </a:lnTo>
                <a:lnTo>
                  <a:pt x="1322600" y="1371600"/>
                </a:lnTo>
                <a:lnTo>
                  <a:pt x="1281463" y="1346200"/>
                </a:lnTo>
                <a:lnTo>
                  <a:pt x="1239640" y="1333500"/>
                </a:lnTo>
                <a:lnTo>
                  <a:pt x="1197153" y="1308100"/>
                </a:lnTo>
                <a:lnTo>
                  <a:pt x="1110283" y="1282700"/>
                </a:lnTo>
                <a:lnTo>
                  <a:pt x="883142" y="1219200"/>
                </a:lnTo>
                <a:lnTo>
                  <a:pt x="836193" y="1219200"/>
                </a:lnTo>
                <a:lnTo>
                  <a:pt x="788792" y="1206500"/>
                </a:lnTo>
                <a:lnTo>
                  <a:pt x="0" y="1206500"/>
                </a:lnTo>
                <a:lnTo>
                  <a:pt x="0" y="1054100"/>
                </a:lnTo>
                <a:lnTo>
                  <a:pt x="692693" y="1054100"/>
                </a:lnTo>
                <a:lnTo>
                  <a:pt x="740931" y="1066800"/>
                </a:lnTo>
                <a:lnTo>
                  <a:pt x="836298" y="1066800"/>
                </a:lnTo>
                <a:lnTo>
                  <a:pt x="883388" y="1079500"/>
                </a:lnTo>
                <a:lnTo>
                  <a:pt x="930057" y="1079500"/>
                </a:lnTo>
                <a:lnTo>
                  <a:pt x="1200120" y="1155700"/>
                </a:lnTo>
                <a:lnTo>
                  <a:pt x="1243290" y="1168400"/>
                </a:lnTo>
                <a:lnTo>
                  <a:pt x="1285883" y="1193800"/>
                </a:lnTo>
                <a:lnTo>
                  <a:pt x="1327878" y="1206500"/>
                </a:lnTo>
                <a:lnTo>
                  <a:pt x="1369257" y="1231900"/>
                </a:lnTo>
                <a:lnTo>
                  <a:pt x="1409999" y="1244600"/>
                </a:lnTo>
                <a:lnTo>
                  <a:pt x="1450085" y="1270000"/>
                </a:lnTo>
                <a:lnTo>
                  <a:pt x="1489497" y="1295400"/>
                </a:lnTo>
                <a:lnTo>
                  <a:pt x="1528213" y="1320800"/>
                </a:lnTo>
                <a:lnTo>
                  <a:pt x="1566215" y="1346200"/>
                </a:lnTo>
                <a:lnTo>
                  <a:pt x="1603483" y="1371600"/>
                </a:lnTo>
                <a:lnTo>
                  <a:pt x="1639997" y="1397000"/>
                </a:lnTo>
                <a:lnTo>
                  <a:pt x="1675739" y="1422400"/>
                </a:lnTo>
                <a:lnTo>
                  <a:pt x="1710688" y="1447800"/>
                </a:lnTo>
                <a:lnTo>
                  <a:pt x="1744825" y="1473200"/>
                </a:lnTo>
                <a:lnTo>
                  <a:pt x="1778131" y="1511300"/>
                </a:lnTo>
                <a:lnTo>
                  <a:pt x="1810586" y="1536700"/>
                </a:lnTo>
                <a:lnTo>
                  <a:pt x="1842170" y="1574800"/>
                </a:lnTo>
                <a:lnTo>
                  <a:pt x="1872865" y="1612900"/>
                </a:lnTo>
                <a:lnTo>
                  <a:pt x="1902650" y="1638300"/>
                </a:lnTo>
                <a:lnTo>
                  <a:pt x="1931505" y="1676400"/>
                </a:lnTo>
                <a:lnTo>
                  <a:pt x="1959413" y="1714500"/>
                </a:lnTo>
                <a:lnTo>
                  <a:pt x="1986352" y="1752600"/>
                </a:lnTo>
                <a:lnTo>
                  <a:pt x="2012304" y="1790700"/>
                </a:lnTo>
                <a:lnTo>
                  <a:pt x="2037248" y="1828800"/>
                </a:lnTo>
                <a:lnTo>
                  <a:pt x="2061166" y="1866900"/>
                </a:lnTo>
                <a:lnTo>
                  <a:pt x="2084038" y="1905000"/>
                </a:lnTo>
                <a:lnTo>
                  <a:pt x="2105845" y="1943100"/>
                </a:lnTo>
                <a:lnTo>
                  <a:pt x="2126566" y="1981200"/>
                </a:lnTo>
                <a:lnTo>
                  <a:pt x="2146182" y="2019300"/>
                </a:lnTo>
                <a:lnTo>
                  <a:pt x="2164675" y="2070100"/>
                </a:lnTo>
                <a:lnTo>
                  <a:pt x="2182024" y="2108200"/>
                </a:lnTo>
                <a:lnTo>
                  <a:pt x="2198209" y="2146300"/>
                </a:lnTo>
                <a:lnTo>
                  <a:pt x="2213212" y="2197100"/>
                </a:lnTo>
                <a:lnTo>
                  <a:pt x="2227013" y="2235200"/>
                </a:lnTo>
                <a:lnTo>
                  <a:pt x="2239591" y="2286000"/>
                </a:lnTo>
                <a:lnTo>
                  <a:pt x="2250929" y="2324100"/>
                </a:lnTo>
                <a:lnTo>
                  <a:pt x="2261006" y="2374900"/>
                </a:lnTo>
                <a:lnTo>
                  <a:pt x="2269802" y="2425700"/>
                </a:lnTo>
                <a:lnTo>
                  <a:pt x="2277299" y="2463800"/>
                </a:lnTo>
                <a:lnTo>
                  <a:pt x="2283477" y="2514600"/>
                </a:lnTo>
                <a:lnTo>
                  <a:pt x="2284005" y="2527300"/>
                </a:lnTo>
                <a:close/>
              </a:path>
              <a:path w="3352800" h="2527300">
                <a:moveTo>
                  <a:pt x="1926010" y="2527300"/>
                </a:moveTo>
                <a:lnTo>
                  <a:pt x="1778758" y="2527300"/>
                </a:lnTo>
                <a:lnTo>
                  <a:pt x="1778178" y="2514600"/>
                </a:lnTo>
                <a:lnTo>
                  <a:pt x="1769431" y="2476500"/>
                </a:lnTo>
                <a:lnTo>
                  <a:pt x="1758850" y="2425700"/>
                </a:lnTo>
                <a:lnTo>
                  <a:pt x="1746476" y="2374900"/>
                </a:lnTo>
                <a:lnTo>
                  <a:pt x="1732349" y="2336800"/>
                </a:lnTo>
                <a:lnTo>
                  <a:pt x="1716508" y="2298700"/>
                </a:lnTo>
                <a:lnTo>
                  <a:pt x="1698995" y="2247900"/>
                </a:lnTo>
                <a:lnTo>
                  <a:pt x="1679849" y="2209800"/>
                </a:lnTo>
                <a:lnTo>
                  <a:pt x="1659110" y="2171700"/>
                </a:lnTo>
                <a:lnTo>
                  <a:pt x="1636820" y="2133600"/>
                </a:lnTo>
                <a:lnTo>
                  <a:pt x="1613017" y="2095500"/>
                </a:lnTo>
                <a:lnTo>
                  <a:pt x="1587742" y="2057400"/>
                </a:lnTo>
                <a:lnTo>
                  <a:pt x="1561036" y="2019300"/>
                </a:lnTo>
                <a:lnTo>
                  <a:pt x="1532938" y="1981200"/>
                </a:lnTo>
                <a:lnTo>
                  <a:pt x="1503489" y="1943100"/>
                </a:lnTo>
                <a:lnTo>
                  <a:pt x="1472729" y="1917700"/>
                </a:lnTo>
                <a:lnTo>
                  <a:pt x="1440698" y="1879600"/>
                </a:lnTo>
                <a:lnTo>
                  <a:pt x="1407437" y="1854200"/>
                </a:lnTo>
                <a:lnTo>
                  <a:pt x="1372985" y="1816100"/>
                </a:lnTo>
                <a:lnTo>
                  <a:pt x="1337383" y="1790700"/>
                </a:lnTo>
                <a:lnTo>
                  <a:pt x="1300670" y="1765300"/>
                </a:lnTo>
                <a:lnTo>
                  <a:pt x="1262888" y="1739900"/>
                </a:lnTo>
                <a:lnTo>
                  <a:pt x="1224076" y="1714500"/>
                </a:lnTo>
                <a:lnTo>
                  <a:pt x="1184275" y="1689100"/>
                </a:lnTo>
                <a:lnTo>
                  <a:pt x="1143524" y="1676400"/>
                </a:lnTo>
                <a:lnTo>
                  <a:pt x="1101864" y="1651000"/>
                </a:lnTo>
                <a:lnTo>
                  <a:pt x="1015979" y="1625600"/>
                </a:lnTo>
                <a:lnTo>
                  <a:pt x="971833" y="1600200"/>
                </a:lnTo>
                <a:lnTo>
                  <a:pt x="926939" y="1587500"/>
                </a:lnTo>
                <a:lnTo>
                  <a:pt x="881337" y="1587500"/>
                </a:lnTo>
                <a:lnTo>
                  <a:pt x="788169" y="1562100"/>
                </a:lnTo>
                <a:lnTo>
                  <a:pt x="0" y="1562100"/>
                </a:lnTo>
                <a:lnTo>
                  <a:pt x="0" y="1409700"/>
                </a:lnTo>
                <a:lnTo>
                  <a:pt x="692615" y="1409700"/>
                </a:lnTo>
                <a:lnTo>
                  <a:pt x="740672" y="1422400"/>
                </a:lnTo>
                <a:lnTo>
                  <a:pt x="835325" y="1422400"/>
                </a:lnTo>
                <a:lnTo>
                  <a:pt x="1017899" y="1473200"/>
                </a:lnTo>
                <a:lnTo>
                  <a:pt x="1147946" y="1511300"/>
                </a:lnTo>
                <a:lnTo>
                  <a:pt x="1189816" y="1536700"/>
                </a:lnTo>
                <a:lnTo>
                  <a:pt x="1230894" y="1549400"/>
                </a:lnTo>
                <a:lnTo>
                  <a:pt x="1271149" y="1574800"/>
                </a:lnTo>
                <a:lnTo>
                  <a:pt x="1310548" y="1600200"/>
                </a:lnTo>
                <a:lnTo>
                  <a:pt x="1349061" y="1625600"/>
                </a:lnTo>
                <a:lnTo>
                  <a:pt x="1386655" y="1651000"/>
                </a:lnTo>
                <a:lnTo>
                  <a:pt x="1423301" y="1676400"/>
                </a:lnTo>
                <a:lnTo>
                  <a:pt x="1458964" y="1701800"/>
                </a:lnTo>
                <a:lnTo>
                  <a:pt x="1493616" y="1727200"/>
                </a:lnTo>
                <a:lnTo>
                  <a:pt x="1527223" y="1765300"/>
                </a:lnTo>
                <a:lnTo>
                  <a:pt x="1559755" y="1790700"/>
                </a:lnTo>
                <a:lnTo>
                  <a:pt x="1591179" y="1828800"/>
                </a:lnTo>
                <a:lnTo>
                  <a:pt x="1621465" y="1854200"/>
                </a:lnTo>
                <a:lnTo>
                  <a:pt x="1650580" y="1892300"/>
                </a:lnTo>
                <a:lnTo>
                  <a:pt x="1678494" y="1930400"/>
                </a:lnTo>
                <a:lnTo>
                  <a:pt x="1705175" y="1968500"/>
                </a:lnTo>
                <a:lnTo>
                  <a:pt x="1730591" y="2006600"/>
                </a:lnTo>
                <a:lnTo>
                  <a:pt x="1754710" y="2044700"/>
                </a:lnTo>
                <a:lnTo>
                  <a:pt x="1777502" y="2082800"/>
                </a:lnTo>
                <a:lnTo>
                  <a:pt x="1798935" y="2120900"/>
                </a:lnTo>
                <a:lnTo>
                  <a:pt x="1818977" y="2159000"/>
                </a:lnTo>
                <a:lnTo>
                  <a:pt x="1837596" y="2209800"/>
                </a:lnTo>
                <a:lnTo>
                  <a:pt x="1854762" y="2247900"/>
                </a:lnTo>
                <a:lnTo>
                  <a:pt x="1870443" y="2286000"/>
                </a:lnTo>
                <a:lnTo>
                  <a:pt x="1884607" y="2336800"/>
                </a:lnTo>
                <a:lnTo>
                  <a:pt x="1897222" y="2374900"/>
                </a:lnTo>
                <a:lnTo>
                  <a:pt x="1908258" y="2425700"/>
                </a:lnTo>
                <a:lnTo>
                  <a:pt x="1917682" y="2476500"/>
                </a:lnTo>
                <a:lnTo>
                  <a:pt x="1925463" y="2514600"/>
                </a:lnTo>
                <a:lnTo>
                  <a:pt x="1926010" y="2527300"/>
                </a:lnTo>
                <a:close/>
              </a:path>
              <a:path w="3352800" h="2527300">
                <a:moveTo>
                  <a:pt x="1565719" y="2527300"/>
                </a:moveTo>
                <a:lnTo>
                  <a:pt x="1416743" y="2527300"/>
                </a:lnTo>
                <a:lnTo>
                  <a:pt x="1416393" y="2514600"/>
                </a:lnTo>
                <a:lnTo>
                  <a:pt x="1404050" y="2476500"/>
                </a:lnTo>
                <a:lnTo>
                  <a:pt x="1389193" y="2425700"/>
                </a:lnTo>
                <a:lnTo>
                  <a:pt x="1371904" y="2387600"/>
                </a:lnTo>
                <a:lnTo>
                  <a:pt x="1352269" y="2349500"/>
                </a:lnTo>
                <a:lnTo>
                  <a:pt x="1330369" y="2311400"/>
                </a:lnTo>
                <a:lnTo>
                  <a:pt x="1306289" y="2273300"/>
                </a:lnTo>
                <a:lnTo>
                  <a:pt x="1280111" y="2235200"/>
                </a:lnTo>
                <a:lnTo>
                  <a:pt x="1251920" y="2197100"/>
                </a:lnTo>
                <a:lnTo>
                  <a:pt x="1221798" y="2159000"/>
                </a:lnTo>
                <a:lnTo>
                  <a:pt x="1189829" y="2133600"/>
                </a:lnTo>
                <a:lnTo>
                  <a:pt x="1156097" y="2095500"/>
                </a:lnTo>
                <a:lnTo>
                  <a:pt x="1120684" y="2070100"/>
                </a:lnTo>
                <a:lnTo>
                  <a:pt x="1083675" y="2044700"/>
                </a:lnTo>
                <a:lnTo>
                  <a:pt x="1045152" y="2019300"/>
                </a:lnTo>
                <a:lnTo>
                  <a:pt x="1005200" y="1993900"/>
                </a:lnTo>
                <a:lnTo>
                  <a:pt x="921339" y="1968500"/>
                </a:lnTo>
                <a:lnTo>
                  <a:pt x="877597" y="1943100"/>
                </a:lnTo>
                <a:lnTo>
                  <a:pt x="832759" y="1930400"/>
                </a:lnTo>
                <a:lnTo>
                  <a:pt x="786908" y="1930400"/>
                </a:lnTo>
                <a:lnTo>
                  <a:pt x="740127" y="1917700"/>
                </a:lnTo>
                <a:lnTo>
                  <a:pt x="0" y="1917700"/>
                </a:lnTo>
                <a:lnTo>
                  <a:pt x="0" y="1765300"/>
                </a:lnTo>
                <a:lnTo>
                  <a:pt x="692475" y="1765300"/>
                </a:lnTo>
                <a:lnTo>
                  <a:pt x="740207" y="1778000"/>
                </a:lnTo>
                <a:lnTo>
                  <a:pt x="787247" y="1778000"/>
                </a:lnTo>
                <a:lnTo>
                  <a:pt x="923629" y="1816100"/>
                </a:lnTo>
                <a:lnTo>
                  <a:pt x="1010009" y="1841500"/>
                </a:lnTo>
                <a:lnTo>
                  <a:pt x="1051659" y="1866900"/>
                </a:lnTo>
                <a:lnTo>
                  <a:pt x="1092202" y="1879600"/>
                </a:lnTo>
                <a:lnTo>
                  <a:pt x="1131581" y="1905000"/>
                </a:lnTo>
                <a:lnTo>
                  <a:pt x="1169735" y="1930400"/>
                </a:lnTo>
                <a:lnTo>
                  <a:pt x="1206606" y="1955800"/>
                </a:lnTo>
                <a:lnTo>
                  <a:pt x="1242133" y="1981200"/>
                </a:lnTo>
                <a:lnTo>
                  <a:pt x="1276259" y="2006600"/>
                </a:lnTo>
                <a:lnTo>
                  <a:pt x="1308923" y="2044700"/>
                </a:lnTo>
                <a:lnTo>
                  <a:pt x="1340067" y="2082800"/>
                </a:lnTo>
                <a:lnTo>
                  <a:pt x="1369631" y="2108200"/>
                </a:lnTo>
                <a:lnTo>
                  <a:pt x="1397555" y="2146300"/>
                </a:lnTo>
                <a:lnTo>
                  <a:pt x="1423782" y="2184400"/>
                </a:lnTo>
                <a:lnTo>
                  <a:pt x="1448250" y="2222500"/>
                </a:lnTo>
                <a:lnTo>
                  <a:pt x="1470902" y="2260600"/>
                </a:lnTo>
                <a:lnTo>
                  <a:pt x="1491678" y="2298700"/>
                </a:lnTo>
                <a:lnTo>
                  <a:pt x="1510518" y="2336800"/>
                </a:lnTo>
                <a:lnTo>
                  <a:pt x="1527364" y="2387600"/>
                </a:lnTo>
                <a:lnTo>
                  <a:pt x="1542156" y="2425700"/>
                </a:lnTo>
                <a:lnTo>
                  <a:pt x="1554835" y="2476500"/>
                </a:lnTo>
                <a:lnTo>
                  <a:pt x="1565341" y="2514600"/>
                </a:lnTo>
                <a:lnTo>
                  <a:pt x="1565719" y="252730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781127" y="9258300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21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08609" y="4253157"/>
            <a:ext cx="6470780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024155"/>
            <a:ext cx="16256000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20116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1051" y="2342572"/>
            <a:ext cx="8112759" cy="3855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dirty="0" sz="8350" spc="55">
                <a:solidFill>
                  <a:srgbClr val="FFFFFF"/>
                </a:solidFill>
                <a:latin typeface="Arial"/>
                <a:cs typeface="Arial"/>
              </a:rPr>
              <a:t>AUTOMATED </a:t>
            </a:r>
            <a:r>
              <a:rPr dirty="0" sz="835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350" spc="-229">
                <a:solidFill>
                  <a:srgbClr val="53BCFF"/>
                </a:solidFill>
                <a:latin typeface="Arial"/>
                <a:cs typeface="Arial"/>
              </a:rPr>
              <a:t>WEBSCRAPER </a:t>
            </a:r>
            <a:r>
              <a:rPr dirty="0" sz="8350" spc="-225">
                <a:solidFill>
                  <a:srgbClr val="53BCFF"/>
                </a:solidFill>
                <a:latin typeface="Arial"/>
                <a:cs typeface="Arial"/>
              </a:rPr>
              <a:t> </a:t>
            </a:r>
            <a:r>
              <a:rPr dirty="0" sz="8350" spc="-2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350" spc="-5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8350" spc="-9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350" spc="-38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350" spc="-9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350" spc="37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8350" spc="-4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350" spc="2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350" spc="-4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350" spc="25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350" spc="9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350" spc="37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8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30898" y="6124759"/>
            <a:ext cx="5473700" cy="330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4690" marR="5080" indent="-682625">
              <a:lnSpc>
                <a:spcPct val="115100"/>
              </a:lnSpc>
              <a:spcBef>
                <a:spcPts val="100"/>
              </a:spcBef>
            </a:pPr>
            <a:r>
              <a:rPr dirty="0" sz="3350" spc="-30">
                <a:solidFill>
                  <a:srgbClr val="FFFFFF"/>
                </a:solidFill>
                <a:latin typeface="Lucida Sans Unicode"/>
                <a:cs typeface="Lucida Sans Unicode"/>
              </a:rPr>
              <a:t>By-NICOLE</a:t>
            </a:r>
            <a:r>
              <a:rPr dirty="0" sz="33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5">
                <a:solidFill>
                  <a:srgbClr val="FFFFFF"/>
                </a:solidFill>
                <a:latin typeface="Lucida Sans Unicode"/>
                <a:cs typeface="Lucida Sans Unicode"/>
              </a:rPr>
              <a:t>MASCARENHAS </a:t>
            </a:r>
            <a:r>
              <a:rPr dirty="0" sz="3350" spc="-10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1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35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350" spc="7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350" spc="-13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35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3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3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35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3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35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350" spc="-3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endParaRPr sz="3350">
              <a:latin typeface="Lucida Sans Unicode"/>
              <a:cs typeface="Lucida Sans Unicode"/>
            </a:endParaRPr>
          </a:p>
          <a:p>
            <a:pPr marL="694690">
              <a:lnSpc>
                <a:spcPct val="100000"/>
              </a:lnSpc>
              <a:spcBef>
                <a:spcPts val="610"/>
              </a:spcBef>
            </a:pPr>
            <a:r>
              <a:rPr dirty="0" sz="335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18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350" spc="1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350" spc="-15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35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30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3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35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85">
                <a:solidFill>
                  <a:srgbClr val="FFFFFF"/>
                </a:solidFill>
                <a:latin typeface="Lucida Sans Unicode"/>
                <a:cs typeface="Lucida Sans Unicode"/>
              </a:rPr>
              <a:t>RR</a:t>
            </a:r>
            <a:r>
              <a:rPr dirty="0" sz="335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-1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endParaRPr sz="3350">
              <a:latin typeface="Lucida Sans Unicode"/>
              <a:cs typeface="Lucida Sans Unicode"/>
            </a:endParaRPr>
          </a:p>
          <a:p>
            <a:pPr marL="833119" marR="614045" indent="-820419">
              <a:lnSpc>
                <a:spcPct val="115700"/>
              </a:lnSpc>
              <a:spcBef>
                <a:spcPts val="2615"/>
              </a:spcBef>
            </a:pPr>
            <a:r>
              <a:rPr dirty="0" sz="3350" spc="-65">
                <a:solidFill>
                  <a:srgbClr val="ECEFF1"/>
                </a:solidFill>
                <a:latin typeface="Lucida Sans Unicode"/>
                <a:cs typeface="Lucida Sans Unicode"/>
              </a:rPr>
              <a:t>U</a:t>
            </a:r>
            <a:r>
              <a:rPr dirty="0" sz="3350" spc="-125">
                <a:solidFill>
                  <a:srgbClr val="ECEFF1"/>
                </a:solidFill>
                <a:latin typeface="Lucida Sans Unicode"/>
                <a:cs typeface="Lucida Sans Unicode"/>
              </a:rPr>
              <a:t>N</a:t>
            </a:r>
            <a:r>
              <a:rPr dirty="0" sz="3350" spc="-145">
                <a:solidFill>
                  <a:srgbClr val="ECEFF1"/>
                </a:solidFill>
                <a:latin typeface="Lucida Sans Unicode"/>
                <a:cs typeface="Lucida Sans Unicode"/>
              </a:rPr>
              <a:t>D</a:t>
            </a:r>
            <a:r>
              <a:rPr dirty="0" sz="3350" spc="-100">
                <a:solidFill>
                  <a:srgbClr val="ECEFF1"/>
                </a:solidFill>
                <a:latin typeface="Lucida Sans Unicode"/>
                <a:cs typeface="Lucida Sans Unicode"/>
              </a:rPr>
              <a:t>E</a:t>
            </a:r>
            <a:r>
              <a:rPr dirty="0" sz="3350" spc="-80">
                <a:solidFill>
                  <a:srgbClr val="ECEFF1"/>
                </a:solidFill>
                <a:latin typeface="Lucida Sans Unicode"/>
                <a:cs typeface="Lucida Sans Unicode"/>
              </a:rPr>
              <a:t>R</a:t>
            </a:r>
            <a:r>
              <a:rPr dirty="0" sz="3350" spc="-165">
                <a:solidFill>
                  <a:srgbClr val="ECEFF1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5">
                <a:solidFill>
                  <a:srgbClr val="ECEFF1"/>
                </a:solidFill>
                <a:latin typeface="Lucida Sans Unicode"/>
                <a:cs typeface="Lucida Sans Unicode"/>
              </a:rPr>
              <a:t>M</a:t>
            </a:r>
            <a:r>
              <a:rPr dirty="0" sz="3350" spc="-100">
                <a:solidFill>
                  <a:srgbClr val="ECEFF1"/>
                </a:solidFill>
                <a:latin typeface="Lucida Sans Unicode"/>
                <a:cs typeface="Lucida Sans Unicode"/>
              </a:rPr>
              <a:t>E</a:t>
            </a:r>
            <a:r>
              <a:rPr dirty="0" sz="3350" spc="-125">
                <a:solidFill>
                  <a:srgbClr val="ECEFF1"/>
                </a:solidFill>
                <a:latin typeface="Lucida Sans Unicode"/>
                <a:cs typeface="Lucida Sans Unicode"/>
              </a:rPr>
              <a:t>N</a:t>
            </a:r>
            <a:r>
              <a:rPr dirty="0" sz="3350" spc="-310">
                <a:solidFill>
                  <a:srgbClr val="ECEFF1"/>
                </a:solidFill>
                <a:latin typeface="Lucida Sans Unicode"/>
                <a:cs typeface="Lucida Sans Unicode"/>
              </a:rPr>
              <a:t>T</a:t>
            </a:r>
            <a:r>
              <a:rPr dirty="0" sz="3350" spc="25">
                <a:solidFill>
                  <a:srgbClr val="ECEFF1"/>
                </a:solidFill>
                <a:latin typeface="Lucida Sans Unicode"/>
                <a:cs typeface="Lucida Sans Unicode"/>
              </a:rPr>
              <a:t>O</a:t>
            </a:r>
            <a:r>
              <a:rPr dirty="0" sz="3350" spc="-85">
                <a:solidFill>
                  <a:srgbClr val="ECEFF1"/>
                </a:solidFill>
                <a:latin typeface="Lucida Sans Unicode"/>
                <a:cs typeface="Lucida Sans Unicode"/>
              </a:rPr>
              <a:t>R</a:t>
            </a:r>
            <a:r>
              <a:rPr dirty="0" sz="3350" spc="160">
                <a:solidFill>
                  <a:srgbClr val="ECEFF1"/>
                </a:solidFill>
                <a:latin typeface="Lucida Sans Unicode"/>
                <a:cs typeface="Lucida Sans Unicode"/>
              </a:rPr>
              <a:t>S</a:t>
            </a:r>
            <a:r>
              <a:rPr dirty="0" sz="3350" spc="-150">
                <a:solidFill>
                  <a:srgbClr val="ECEFF1"/>
                </a:solidFill>
                <a:latin typeface="Lucida Sans Unicode"/>
                <a:cs typeface="Lucida Sans Unicode"/>
              </a:rPr>
              <a:t>H</a:t>
            </a:r>
            <a:r>
              <a:rPr dirty="0" sz="3350" spc="-145">
                <a:solidFill>
                  <a:srgbClr val="ECEFF1"/>
                </a:solidFill>
                <a:latin typeface="Lucida Sans Unicode"/>
                <a:cs typeface="Lucida Sans Unicode"/>
              </a:rPr>
              <a:t>I</a:t>
            </a:r>
            <a:r>
              <a:rPr dirty="0" sz="3350" spc="90">
                <a:solidFill>
                  <a:srgbClr val="ECEFF1"/>
                </a:solidFill>
                <a:latin typeface="Lucida Sans Unicode"/>
                <a:cs typeface="Lucida Sans Unicode"/>
              </a:rPr>
              <a:t>P</a:t>
            </a:r>
            <a:r>
              <a:rPr dirty="0" sz="3350" spc="-165">
                <a:solidFill>
                  <a:srgbClr val="ECEFF1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25">
                <a:solidFill>
                  <a:srgbClr val="ECEFF1"/>
                </a:solidFill>
                <a:latin typeface="Lucida Sans Unicode"/>
                <a:cs typeface="Lucida Sans Unicode"/>
              </a:rPr>
              <a:t>O</a:t>
            </a:r>
            <a:r>
              <a:rPr dirty="0" sz="3350" spc="-114">
                <a:solidFill>
                  <a:srgbClr val="ECEFF1"/>
                </a:solidFill>
                <a:latin typeface="Lucida Sans Unicode"/>
                <a:cs typeface="Lucida Sans Unicode"/>
              </a:rPr>
              <a:t>F</a:t>
            </a:r>
            <a:r>
              <a:rPr dirty="0" sz="3350" spc="-350">
                <a:solidFill>
                  <a:srgbClr val="ECEFF1"/>
                </a:solidFill>
                <a:latin typeface="Lucida Sans Unicode"/>
                <a:cs typeface="Lucida Sans Unicode"/>
              </a:rPr>
              <a:t>:  </a:t>
            </a:r>
            <a:r>
              <a:rPr dirty="0" sz="3350" spc="-60">
                <a:solidFill>
                  <a:srgbClr val="ECEFF1"/>
                </a:solidFill>
                <a:latin typeface="Lucida Sans Unicode"/>
                <a:cs typeface="Lucida Sans Unicode"/>
              </a:rPr>
              <a:t>SARIKA</a:t>
            </a:r>
            <a:r>
              <a:rPr dirty="0" sz="3350" spc="-180">
                <a:solidFill>
                  <a:srgbClr val="ECEFF1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60">
                <a:solidFill>
                  <a:srgbClr val="ECEFF1"/>
                </a:solidFill>
                <a:latin typeface="Lucida Sans Unicode"/>
                <a:cs typeface="Lucida Sans Unicode"/>
              </a:rPr>
              <a:t>DAVARE</a:t>
            </a:r>
            <a:endParaRPr sz="3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775" y="3324120"/>
            <a:ext cx="10953749" cy="67341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008" y="149023"/>
            <a:ext cx="8716645" cy="31616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69595">
              <a:lnSpc>
                <a:spcPct val="115900"/>
              </a:lnSpc>
              <a:spcBef>
                <a:spcPts val="100"/>
              </a:spcBef>
            </a:pPr>
            <a:r>
              <a:rPr dirty="0" sz="3550" spc="-150" b="0">
                <a:solidFill>
                  <a:srgbClr val="53BCFF"/>
                </a:solidFill>
                <a:latin typeface="Lucida Sans Unicode"/>
                <a:cs typeface="Lucida Sans Unicode"/>
              </a:rPr>
              <a:t>3</a:t>
            </a:r>
            <a:r>
              <a:rPr dirty="0" sz="3550" spc="-275" b="0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5" b="0">
                <a:solidFill>
                  <a:srgbClr val="53BCFF"/>
                </a:solidFill>
                <a:latin typeface="Lucida Sans Unicode"/>
                <a:cs typeface="Lucida Sans Unicode"/>
              </a:rPr>
              <a:t>D</a:t>
            </a:r>
            <a:r>
              <a:rPr dirty="0" sz="3550" spc="430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-2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434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75" b="0">
                <a:solidFill>
                  <a:srgbClr val="53BCFF"/>
                </a:solidFill>
                <a:latin typeface="Lucida Sans Unicode"/>
                <a:cs typeface="Lucida Sans Unicode"/>
              </a:rPr>
              <a:t>C</a:t>
            </a:r>
            <a:r>
              <a:rPr dirty="0" sz="355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3550" spc="200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430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85" b="0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355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3550" spc="85" b="0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3550" spc="180" b="0">
                <a:solidFill>
                  <a:srgbClr val="53BCFF"/>
                </a:solidFill>
                <a:latin typeface="Lucida Sans Unicode"/>
                <a:cs typeface="Lucida Sans Unicode"/>
              </a:rPr>
              <a:t>g</a:t>
            </a:r>
            <a:r>
              <a:rPr dirty="0" sz="3550" spc="-260" b="0">
                <a:solidFill>
                  <a:srgbClr val="53BCFF"/>
                </a:solidFill>
                <a:latin typeface="Lucida Sans Unicode"/>
                <a:cs typeface="Lucida Sans Unicode"/>
              </a:rPr>
              <a:t>: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4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85" b="0">
                <a:solidFill>
                  <a:srgbClr val="53BCFF"/>
                </a:solidFill>
                <a:latin typeface="Lucida Sans Unicode"/>
                <a:cs typeface="Lucida Sans Unicode"/>
              </a:rPr>
              <a:t>h</a:t>
            </a:r>
            <a:r>
              <a:rPr dirty="0" sz="3550" spc="204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60" b="0">
                <a:solidFill>
                  <a:srgbClr val="53BCFF"/>
                </a:solidFill>
                <a:latin typeface="Lucida Sans Unicode"/>
                <a:cs typeface="Lucida Sans Unicode"/>
              </a:rPr>
              <a:t>d</a:t>
            </a:r>
            <a:r>
              <a:rPr dirty="0" sz="3550" spc="430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-2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434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80" b="0">
                <a:solidFill>
                  <a:srgbClr val="53BCFF"/>
                </a:solidFill>
                <a:latin typeface="Lucida Sans Unicode"/>
                <a:cs typeface="Lucida Sans Unicode"/>
              </a:rPr>
              <a:t>w</a:t>
            </a:r>
            <a:r>
              <a:rPr dirty="0" sz="355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il</a:t>
            </a:r>
            <a:r>
              <a:rPr dirty="0" sz="3550" spc="-95" b="0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60" b="0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3550" spc="145" b="0">
                <a:solidFill>
                  <a:srgbClr val="53BCFF"/>
                </a:solidFill>
                <a:latin typeface="Lucida Sans Unicode"/>
                <a:cs typeface="Lucida Sans Unicode"/>
              </a:rPr>
              <a:t>e  </a:t>
            </a:r>
            <a:r>
              <a:rPr dirty="0" sz="3550" spc="185" b="0">
                <a:solidFill>
                  <a:srgbClr val="53BCFF"/>
                </a:solidFill>
                <a:latin typeface="Lucida Sans Unicode"/>
                <a:cs typeface="Lucida Sans Unicode"/>
              </a:rPr>
              <a:t>cleaned </a:t>
            </a:r>
            <a:r>
              <a:rPr dirty="0" sz="3550" spc="65" b="0">
                <a:solidFill>
                  <a:srgbClr val="53BCFF"/>
                </a:solidFill>
                <a:latin typeface="Lucida Sans Unicode"/>
                <a:cs typeface="Lucida Sans Unicode"/>
              </a:rPr>
              <a:t>using </a:t>
            </a:r>
            <a:r>
              <a:rPr dirty="0" sz="3550" spc="225" b="0">
                <a:solidFill>
                  <a:srgbClr val="53BCFF"/>
                </a:solidFill>
                <a:latin typeface="Lucida Sans Unicode"/>
                <a:cs typeface="Lucida Sans Unicode"/>
              </a:rPr>
              <a:t>pandas </a:t>
            </a:r>
            <a:r>
              <a:rPr dirty="0" sz="3550" spc="110" b="0">
                <a:solidFill>
                  <a:srgbClr val="53BCFF"/>
                </a:solidFill>
                <a:latin typeface="Lucida Sans Unicode"/>
                <a:cs typeface="Lucida Sans Unicode"/>
              </a:rPr>
              <a:t>which </a:t>
            </a:r>
            <a:r>
              <a:rPr dirty="0" sz="3550" spc="80" b="0">
                <a:solidFill>
                  <a:srgbClr val="53BCFF"/>
                </a:solidFill>
                <a:latin typeface="Lucida Sans Unicode"/>
                <a:cs typeface="Lucida Sans Unicode"/>
              </a:rPr>
              <a:t>involves </a:t>
            </a:r>
            <a:r>
              <a:rPr dirty="0" sz="3550" spc="-11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40" b="0">
                <a:solidFill>
                  <a:srgbClr val="53BCFF"/>
                </a:solidFill>
                <a:latin typeface="Lucida Sans Unicode"/>
                <a:cs typeface="Lucida Sans Unicode"/>
              </a:rPr>
              <a:t>identifying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29" b="0">
                <a:solidFill>
                  <a:srgbClr val="53BCFF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80" b="0">
                <a:solidFill>
                  <a:srgbClr val="53BCFF"/>
                </a:solidFill>
                <a:latin typeface="Lucida Sans Unicode"/>
                <a:cs typeface="Lucida Sans Unicode"/>
              </a:rPr>
              <a:t>correcting</a:t>
            </a:r>
            <a:r>
              <a:rPr dirty="0" sz="35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" b="0">
                <a:solidFill>
                  <a:srgbClr val="53BCFF"/>
                </a:solidFill>
                <a:latin typeface="Lucida Sans Unicode"/>
                <a:cs typeface="Lucida Sans Unicode"/>
              </a:rPr>
              <a:t>errors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 b="0">
                <a:solidFill>
                  <a:srgbClr val="53BCFF"/>
                </a:solidFill>
                <a:latin typeface="Lucida Sans Unicode"/>
                <a:cs typeface="Lucida Sans Unicode"/>
              </a:rPr>
              <a:t>in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endParaRPr sz="3550">
              <a:latin typeface="Lucida Sans Unicode"/>
              <a:cs typeface="Lucida Sans Unicode"/>
            </a:endParaRPr>
          </a:p>
          <a:p>
            <a:pPr marL="1022985" marR="849630" indent="-166370">
              <a:lnSpc>
                <a:spcPct val="115900"/>
              </a:lnSpc>
              <a:spcBef>
                <a:spcPts val="5"/>
              </a:spcBef>
            </a:pPr>
            <a:r>
              <a:rPr dirty="0" sz="3550" spc="250" b="0">
                <a:solidFill>
                  <a:srgbClr val="53BCFF"/>
                </a:solidFill>
                <a:latin typeface="Lucida Sans Unicode"/>
                <a:cs typeface="Lucida Sans Unicode"/>
              </a:rPr>
              <a:t>data</a:t>
            </a:r>
            <a:r>
              <a:rPr dirty="0" sz="3550" spc="-2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30" b="0">
                <a:solidFill>
                  <a:srgbClr val="53BCFF"/>
                </a:solidFill>
                <a:latin typeface="Lucida Sans Unicode"/>
                <a:cs typeface="Lucida Sans Unicode"/>
              </a:rPr>
              <a:t>to</a:t>
            </a:r>
            <a:r>
              <a:rPr dirty="0" sz="3550" spc="-2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10" b="0">
                <a:solidFill>
                  <a:srgbClr val="53BCFF"/>
                </a:solidFill>
                <a:latin typeface="Lucida Sans Unicode"/>
                <a:cs typeface="Lucida Sans Unicode"/>
              </a:rPr>
              <a:t>improve</a:t>
            </a:r>
            <a:r>
              <a:rPr dirty="0" sz="3550" spc="-2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 b="0">
                <a:solidFill>
                  <a:srgbClr val="53BCFF"/>
                </a:solidFill>
                <a:latin typeface="Lucida Sans Unicode"/>
                <a:cs typeface="Lucida Sans Unicode"/>
              </a:rPr>
              <a:t>its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95" b="0">
                <a:solidFill>
                  <a:srgbClr val="53BCFF"/>
                </a:solidFill>
                <a:latin typeface="Lucida Sans Unicode"/>
                <a:cs typeface="Lucida Sans Unicode"/>
              </a:rPr>
              <a:t>quality</a:t>
            </a:r>
            <a:r>
              <a:rPr dirty="0" sz="3550" spc="-2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29" b="0">
                <a:solidFill>
                  <a:srgbClr val="53BCFF"/>
                </a:solidFill>
                <a:latin typeface="Lucida Sans Unicode"/>
                <a:cs typeface="Lucida Sans Unicode"/>
              </a:rPr>
              <a:t>and </a:t>
            </a:r>
            <a:r>
              <a:rPr dirty="0" sz="3550" spc="-11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35" b="0">
                <a:solidFill>
                  <a:srgbClr val="53BCFF"/>
                </a:solidFill>
                <a:latin typeface="Lucida Sans Unicode"/>
                <a:cs typeface="Lucida Sans Unicode"/>
              </a:rPr>
              <a:t>reliability</a:t>
            </a:r>
            <a:r>
              <a:rPr dirty="0" sz="3550" spc="-21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 b="0">
                <a:solidFill>
                  <a:srgbClr val="53BCFF"/>
                </a:solidFill>
                <a:latin typeface="Lucida Sans Unicode"/>
                <a:cs typeface="Lucida Sans Unicode"/>
              </a:rPr>
              <a:t>for</a:t>
            </a:r>
            <a:r>
              <a:rPr dirty="0" sz="3550" spc="-2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" b="0">
                <a:solidFill>
                  <a:srgbClr val="53BCFF"/>
                </a:solidFill>
                <a:latin typeface="Lucida Sans Unicode"/>
                <a:cs typeface="Lucida Sans Unicode"/>
              </a:rPr>
              <a:t>further</a:t>
            </a:r>
            <a:r>
              <a:rPr dirty="0" sz="3550" spc="-2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analysis.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85181"/>
            <a:ext cx="16230599" cy="5924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3967" y="467995"/>
            <a:ext cx="14365605" cy="190753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4495">
              <a:lnSpc>
                <a:spcPct val="115900"/>
              </a:lnSpc>
              <a:spcBef>
                <a:spcPts val="100"/>
              </a:spcBef>
            </a:pPr>
            <a:r>
              <a:rPr dirty="0" sz="3550" spc="-114" b="0">
                <a:solidFill>
                  <a:srgbClr val="53BCFF"/>
                </a:solidFill>
                <a:latin typeface="Lucida Sans Unicode"/>
                <a:cs typeface="Lucida Sans Unicode"/>
              </a:rPr>
              <a:t>4. </a:t>
            </a:r>
            <a:r>
              <a:rPr dirty="0" sz="3550" spc="60" b="0">
                <a:solidFill>
                  <a:srgbClr val="53BCFF"/>
                </a:solidFill>
                <a:latin typeface="Lucida Sans Unicode"/>
                <a:cs typeface="Lucida Sans Unicode"/>
              </a:rPr>
              <a:t>Proper </a:t>
            </a:r>
            <a:r>
              <a:rPr dirty="0" sz="3550" spc="50" b="0">
                <a:solidFill>
                  <a:srgbClr val="53BCFF"/>
                </a:solidFill>
                <a:latin typeface="Lucida Sans Unicode"/>
                <a:cs typeface="Lucida Sans Unicode"/>
              </a:rPr>
              <a:t>Formatting: </a:t>
            </a:r>
            <a:r>
              <a:rPr dirty="0" sz="3550" spc="10" b="0">
                <a:solidFill>
                  <a:srgbClr val="53BCFF"/>
                </a:solidFill>
                <a:latin typeface="Lucida Sans Unicode"/>
                <a:cs typeface="Lucida Sans Unicode"/>
              </a:rPr>
              <a:t>The </a:t>
            </a:r>
            <a:r>
              <a:rPr dirty="0" sz="3550" spc="250" b="0">
                <a:solidFill>
                  <a:srgbClr val="53BCFF"/>
                </a:solidFill>
                <a:latin typeface="Lucida Sans Unicode"/>
                <a:cs typeface="Lucida Sans Unicode"/>
              </a:rPr>
              <a:t>data </a:t>
            </a:r>
            <a:r>
              <a:rPr dirty="0" sz="3550" spc="-30" b="0">
                <a:solidFill>
                  <a:srgbClr val="53BCFF"/>
                </a:solidFill>
                <a:latin typeface="Lucida Sans Unicode"/>
                <a:cs typeface="Lucida Sans Unicode"/>
              </a:rPr>
              <a:t>will </a:t>
            </a:r>
            <a:r>
              <a:rPr dirty="0" sz="3550" spc="180" b="0">
                <a:solidFill>
                  <a:srgbClr val="53BCFF"/>
                </a:solidFill>
                <a:latin typeface="Lucida Sans Unicode"/>
                <a:cs typeface="Lucida Sans Unicode"/>
              </a:rPr>
              <a:t>be </a:t>
            </a:r>
            <a:r>
              <a:rPr dirty="0" sz="3550" spc="95" b="0">
                <a:solidFill>
                  <a:srgbClr val="53BCFF"/>
                </a:solidFill>
                <a:latin typeface="Lucida Sans Unicode"/>
                <a:cs typeface="Lucida Sans Unicode"/>
              </a:rPr>
              <a:t>provided </a:t>
            </a:r>
            <a:r>
              <a:rPr dirty="0" sz="3550" spc="-5" b="0">
                <a:solidFill>
                  <a:srgbClr val="53BCFF"/>
                </a:solidFill>
                <a:latin typeface="Lucida Sans Unicode"/>
                <a:cs typeface="Lucida Sans Unicode"/>
              </a:rPr>
              <a:t>in </a:t>
            </a:r>
            <a:r>
              <a:rPr dirty="0" sz="3550" spc="434" b="0">
                <a:solidFill>
                  <a:srgbClr val="53BCFF"/>
                </a:solidFill>
                <a:latin typeface="Lucida Sans Unicode"/>
                <a:cs typeface="Lucida Sans Unicode"/>
              </a:rPr>
              <a:t>a </a:t>
            </a:r>
            <a:r>
              <a:rPr dirty="0" sz="3550" spc="60" b="0">
                <a:solidFill>
                  <a:srgbClr val="53BCFF"/>
                </a:solidFill>
                <a:latin typeface="Lucida Sans Unicode"/>
                <a:cs typeface="Lucida Sans Unicode"/>
              </a:rPr>
              <a:t>properly </a:t>
            </a:r>
            <a:r>
              <a:rPr dirty="0" sz="3550" spc="-111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formatted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29" b="0">
                <a:solidFill>
                  <a:srgbClr val="53BCFF"/>
                </a:solidFill>
                <a:latin typeface="Lucida Sans Unicode"/>
                <a:cs typeface="Lucida Sans Unicode"/>
              </a:rPr>
              <a:t>and</a:t>
            </a:r>
            <a:r>
              <a:rPr dirty="0" sz="35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30" b="0">
                <a:solidFill>
                  <a:srgbClr val="53BCFF"/>
                </a:solidFill>
                <a:latin typeface="Lucida Sans Unicode"/>
                <a:cs typeface="Lucida Sans Unicode"/>
              </a:rPr>
              <a:t>compiled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20" b="0">
                <a:solidFill>
                  <a:srgbClr val="53BCFF"/>
                </a:solidFill>
                <a:latin typeface="Lucida Sans Unicode"/>
                <a:cs typeface="Lucida Sans Unicode"/>
              </a:rPr>
              <a:t>way,</a:t>
            </a:r>
            <a:r>
              <a:rPr dirty="0" sz="35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40" b="0">
                <a:solidFill>
                  <a:srgbClr val="53BCFF"/>
                </a:solidFill>
                <a:latin typeface="Lucida Sans Unicode"/>
                <a:cs typeface="Lucida Sans Unicode"/>
              </a:rPr>
              <a:t>making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 b="0">
                <a:solidFill>
                  <a:srgbClr val="53BCFF"/>
                </a:solidFill>
                <a:latin typeface="Lucida Sans Unicode"/>
                <a:cs typeface="Lucida Sans Unicode"/>
              </a:rPr>
              <a:t>it</a:t>
            </a:r>
            <a:r>
              <a:rPr dirty="0" sz="35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20" b="0">
                <a:solidFill>
                  <a:srgbClr val="53BCFF"/>
                </a:solidFill>
                <a:latin typeface="Lucida Sans Unicode"/>
                <a:cs typeface="Lucida Sans Unicode"/>
              </a:rPr>
              <a:t>easier</a:t>
            </a:r>
            <a:r>
              <a:rPr dirty="0" sz="35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 b="0">
                <a:solidFill>
                  <a:srgbClr val="53BCFF"/>
                </a:solidFill>
                <a:latin typeface="Lucida Sans Unicode"/>
                <a:cs typeface="Lucida Sans Unicode"/>
              </a:rPr>
              <a:t>for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80" b="0">
                <a:solidFill>
                  <a:srgbClr val="53BCFF"/>
                </a:solidFill>
                <a:latin typeface="Lucida Sans Unicode"/>
                <a:cs typeface="Lucida Sans Unicode"/>
              </a:rPr>
              <a:t>person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30" b="0">
                <a:solidFill>
                  <a:srgbClr val="53BCFF"/>
                </a:solidFill>
                <a:latin typeface="Lucida Sans Unicode"/>
                <a:cs typeface="Lucida Sans Unicode"/>
              </a:rPr>
              <a:t>to</a:t>
            </a:r>
            <a:endParaRPr sz="3550">
              <a:latin typeface="Lucida Sans Unicode"/>
              <a:cs typeface="Lucida Sans Unicode"/>
            </a:endParaRPr>
          </a:p>
          <a:p>
            <a:pPr marL="5202555">
              <a:lnSpc>
                <a:spcPct val="100000"/>
              </a:lnSpc>
              <a:spcBef>
                <a:spcPts val="680"/>
              </a:spcBef>
            </a:pPr>
            <a:r>
              <a:rPr dirty="0" sz="3550" spc="190" b="0">
                <a:solidFill>
                  <a:srgbClr val="53BCFF"/>
                </a:solidFill>
                <a:latin typeface="Lucida Sans Unicode"/>
                <a:cs typeface="Lucida Sans Unicode"/>
              </a:rPr>
              <a:t>analyse</a:t>
            </a:r>
            <a:r>
              <a:rPr dirty="0" sz="3550" spc="-22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22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45" b="0">
                <a:solidFill>
                  <a:srgbClr val="53BCFF"/>
                </a:solidFill>
                <a:latin typeface="Lucida Sans Unicode"/>
                <a:cs typeface="Lucida Sans Unicode"/>
              </a:rPr>
              <a:t>data.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8816" y="1598449"/>
            <a:ext cx="15116174" cy="6448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7475" y="555716"/>
            <a:ext cx="4498340" cy="5651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 spc="40" b="0">
                <a:solidFill>
                  <a:srgbClr val="53BCFF"/>
                </a:solidFill>
                <a:latin typeface="Lucida Sans Unicode"/>
                <a:cs typeface="Lucida Sans Unicode"/>
              </a:rPr>
              <a:t>4</a:t>
            </a:r>
            <a:r>
              <a:rPr dirty="0" sz="3550" spc="-275" b="0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220" b="0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3550" spc="85" b="0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550" spc="355" b="0">
                <a:solidFill>
                  <a:srgbClr val="53BCFF"/>
                </a:solidFill>
                <a:latin typeface="Lucida Sans Unicode"/>
                <a:cs typeface="Lucida Sans Unicode"/>
              </a:rPr>
              <a:t>mm</a:t>
            </a:r>
            <a:r>
              <a:rPr dirty="0" sz="3550" spc="430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3550" spc="204" b="0">
                <a:solidFill>
                  <a:srgbClr val="53BCFF"/>
                </a:solidFill>
                <a:latin typeface="Lucida Sans Unicode"/>
                <a:cs typeface="Lucida Sans Unicode"/>
              </a:rPr>
              <a:t>y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5" b="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3550" spc="200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160" b="0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3550" spc="70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355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3550" spc="-2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-260" b="0">
                <a:solidFill>
                  <a:srgbClr val="53BCFF"/>
                </a:solidFill>
                <a:latin typeface="Lucida Sans Unicode"/>
                <a:cs typeface="Lucida Sans Unicode"/>
              </a:rPr>
              <a:t>: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127" y="1346565"/>
            <a:ext cx="13668374" cy="7686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5441" y="555717"/>
            <a:ext cx="2162810" cy="5651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 spc="10" b="0">
                <a:solidFill>
                  <a:srgbClr val="53BCFF"/>
                </a:solidFill>
                <a:latin typeface="Lucida Sans Unicode"/>
                <a:cs typeface="Lucida Sans Unicode"/>
              </a:rPr>
              <a:t>5</a:t>
            </a:r>
            <a:r>
              <a:rPr dirty="0" sz="3550" spc="-275" b="0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55" b="0">
                <a:solidFill>
                  <a:srgbClr val="53BCFF"/>
                </a:solidFill>
                <a:latin typeface="Lucida Sans Unicode"/>
                <a:cs typeface="Lucida Sans Unicode"/>
              </a:rPr>
              <a:t>M</a:t>
            </a:r>
            <a:r>
              <a:rPr dirty="0" sz="3550" spc="70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3550" spc="160" b="0">
                <a:solidFill>
                  <a:srgbClr val="53BCFF"/>
                </a:solidFill>
                <a:latin typeface="Lucida Sans Unicode"/>
                <a:cs typeface="Lucida Sans Unicode"/>
              </a:rPr>
              <a:t>d</a:t>
            </a:r>
            <a:r>
              <a:rPr dirty="0" sz="3550" spc="200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3550" spc="80" b="0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5389" y="1358657"/>
            <a:ext cx="13877924" cy="7810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7945" y="555717"/>
            <a:ext cx="2940685" cy="5651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3255" algn="l"/>
              </a:tabLst>
            </a:pPr>
            <a:r>
              <a:rPr dirty="0" sz="3550" spc="-125" b="0">
                <a:solidFill>
                  <a:srgbClr val="53BCFF"/>
                </a:solidFill>
                <a:latin typeface="Lucida Sans Unicode"/>
                <a:cs typeface="Lucida Sans Unicode"/>
              </a:rPr>
              <a:t>6.	</a:t>
            </a:r>
            <a:r>
              <a:rPr dirty="0" sz="3550" spc="25" b="0">
                <a:solidFill>
                  <a:srgbClr val="53BCFF"/>
                </a:solidFill>
                <a:latin typeface="Lucida Sans Unicode"/>
                <a:cs typeface="Lucida Sans Unicode"/>
              </a:rPr>
              <a:t>Serializers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5054" y="1221527"/>
            <a:ext cx="14716124" cy="8277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37182" y="555720"/>
            <a:ext cx="1278890" cy="5651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 spc="-270" b="0">
                <a:solidFill>
                  <a:srgbClr val="53BCFF"/>
                </a:solidFill>
                <a:latin typeface="Lucida Sans Unicode"/>
                <a:cs typeface="Lucida Sans Unicode"/>
              </a:rPr>
              <a:t>7</a:t>
            </a:r>
            <a:r>
              <a:rPr dirty="0" sz="3550" spc="-275" b="0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65" b="0">
                <a:solidFill>
                  <a:srgbClr val="53BCFF"/>
                </a:solidFill>
                <a:latin typeface="Lucida Sans Unicode"/>
                <a:cs typeface="Lucida Sans Unicode"/>
              </a:rPr>
              <a:t>G</a:t>
            </a:r>
            <a:r>
              <a:rPr dirty="0" sz="3550" spc="-25" b="0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550" spc="-90" b="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3911" y="1422737"/>
            <a:ext cx="14363699" cy="807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4121" y="555715"/>
            <a:ext cx="2285365" cy="5651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550" spc="5" b="0">
                <a:solidFill>
                  <a:srgbClr val="53BCFF"/>
                </a:solidFill>
                <a:latin typeface="Lucida Sans Unicode"/>
                <a:cs typeface="Lucida Sans Unicode"/>
              </a:rPr>
              <a:t>8</a:t>
            </a:r>
            <a:r>
              <a:rPr dirty="0" sz="3550" spc="-275" b="0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5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3550" spc="-25" b="0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550" spc="-254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135" b="0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3550" spc="-25" b="0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550" spc="-25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652330"/>
            <a:ext cx="5372100" cy="91884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50" spc="20" b="0">
                <a:solidFill>
                  <a:srgbClr val="0594D4"/>
                </a:solidFill>
                <a:latin typeface="Lucida Sans Unicode"/>
                <a:cs typeface="Lucida Sans Unicode"/>
              </a:rPr>
              <a:t>ADVANTAGES</a:t>
            </a:r>
            <a:r>
              <a:rPr dirty="0" sz="5850" spc="-405" b="0">
                <a:solidFill>
                  <a:srgbClr val="0594D4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-420" b="0">
                <a:solidFill>
                  <a:srgbClr val="0594D4"/>
                </a:solidFill>
                <a:latin typeface="Lucida Sans Unicode"/>
                <a:cs typeface="Lucida Sans Unicode"/>
              </a:rPr>
              <a:t>:</a:t>
            </a:r>
            <a:endParaRPr sz="58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6133" y="3274294"/>
            <a:ext cx="6414770" cy="516318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73380" indent="-361315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374015" algn="l"/>
              </a:tabLst>
            </a:pPr>
            <a:r>
              <a:rPr dirty="0" sz="3300" spc="165">
                <a:solidFill>
                  <a:srgbClr val="FFFFFF"/>
                </a:solidFill>
                <a:latin typeface="Lucida Sans Unicode"/>
                <a:cs typeface="Lucida Sans Unicode"/>
              </a:rPr>
              <a:t>Complete</a:t>
            </a:r>
            <a:r>
              <a:rPr dirty="0" sz="33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20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ucida Sans Unicode"/>
              <a:buAutoNum type="arabicPeriod"/>
            </a:pPr>
            <a:endParaRPr sz="3350">
              <a:latin typeface="Lucida Sans Unicode"/>
              <a:cs typeface="Lucida Sans Unicode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70534" algn="l"/>
              </a:tabLst>
            </a:pPr>
            <a:r>
              <a:rPr dirty="0" sz="3300" spc="8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33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25">
                <a:solidFill>
                  <a:srgbClr val="FFFFFF"/>
                </a:solidFill>
                <a:latin typeface="Lucida Sans Unicode"/>
                <a:cs typeface="Lucida Sans Unicode"/>
              </a:rPr>
              <a:t>Efficient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Lucida Sans Unicode"/>
              <a:buAutoNum type="arabicPeriod"/>
            </a:pPr>
            <a:endParaRPr sz="3350">
              <a:latin typeface="Lucida Sans Unicode"/>
              <a:cs typeface="Lucida Sans Unicode"/>
            </a:endParaRPr>
          </a:p>
          <a:p>
            <a:pPr marL="476884" indent="-464820">
              <a:lnSpc>
                <a:spcPct val="100000"/>
              </a:lnSpc>
              <a:buAutoNum type="arabicPeriod"/>
              <a:tabLst>
                <a:tab pos="477520" algn="l"/>
              </a:tabLst>
            </a:pPr>
            <a:r>
              <a:rPr dirty="0" sz="3300" spc="120">
                <a:solidFill>
                  <a:srgbClr val="FFFFFF"/>
                </a:solidFill>
                <a:latin typeface="Lucida Sans Unicode"/>
                <a:cs typeface="Lucida Sans Unicode"/>
              </a:rPr>
              <a:t>Cost</a:t>
            </a:r>
            <a:r>
              <a:rPr dirty="0" sz="33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75">
                <a:solidFill>
                  <a:srgbClr val="FFFFFF"/>
                </a:solidFill>
                <a:latin typeface="Lucida Sans Unicode"/>
                <a:cs typeface="Lucida Sans Unicode"/>
              </a:rPr>
              <a:t>Efficiency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Lucida Sans Unicode"/>
              <a:buAutoNum type="arabicPeriod"/>
            </a:pPr>
            <a:endParaRPr sz="3350">
              <a:latin typeface="Lucida Sans Unicode"/>
              <a:cs typeface="Lucida Sans Unicode"/>
            </a:endParaRPr>
          </a:p>
          <a:p>
            <a:pPr marL="499109" indent="-487045">
              <a:lnSpc>
                <a:spcPct val="100000"/>
              </a:lnSpc>
              <a:buAutoNum type="arabicPeriod"/>
              <a:tabLst>
                <a:tab pos="499745" algn="l"/>
              </a:tabLst>
            </a:pPr>
            <a:r>
              <a:rPr dirty="0" sz="3300" spc="75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dirty="0" sz="33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14">
                <a:solidFill>
                  <a:srgbClr val="FFFFFF"/>
                </a:solidFill>
                <a:latin typeface="Lucida Sans Unicode"/>
                <a:cs typeface="Lucida Sans Unicode"/>
              </a:rPr>
              <a:t>product</a:t>
            </a:r>
            <a:r>
              <a:rPr dirty="0" sz="33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155">
                <a:solidFill>
                  <a:srgbClr val="FFFFFF"/>
                </a:solidFill>
                <a:latin typeface="Lucida Sans Unicode"/>
                <a:cs typeface="Lucida Sans Unicode"/>
              </a:rPr>
              <a:t>performance</a:t>
            </a:r>
            <a:endParaRPr sz="3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Lucida Sans Unicode"/>
              <a:buAutoNum type="arabicPeriod"/>
            </a:pPr>
            <a:endParaRPr sz="3350">
              <a:latin typeface="Lucida Sans Unicode"/>
              <a:cs typeface="Lucida Sans Unicode"/>
            </a:endParaRPr>
          </a:p>
          <a:p>
            <a:pPr marL="495934" indent="-483870">
              <a:lnSpc>
                <a:spcPct val="100000"/>
              </a:lnSpc>
              <a:buAutoNum type="arabicPeriod"/>
              <a:tabLst>
                <a:tab pos="496570" algn="l"/>
              </a:tabLst>
            </a:pPr>
            <a:r>
              <a:rPr dirty="0" sz="3300" spc="19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3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00" spc="204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endParaRPr sz="33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4616" y="7574193"/>
            <a:ext cx="2942497" cy="272128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696623" y="9016264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8916"/>
            <a:ext cx="5612130" cy="91884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50" spc="15" b="0">
                <a:solidFill>
                  <a:srgbClr val="0594D4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5850" spc="-415" b="0">
                <a:solidFill>
                  <a:srgbClr val="0594D4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-420" b="0">
                <a:solidFill>
                  <a:srgbClr val="0594D4"/>
                </a:solidFill>
                <a:latin typeface="Lucida Sans Unicode"/>
                <a:cs typeface="Lucida Sans Unicode"/>
              </a:rPr>
              <a:t>:</a:t>
            </a:r>
            <a:endParaRPr sz="58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2762968"/>
            <a:ext cx="8341359" cy="54419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500" spc="-1355">
                <a:solidFill>
                  <a:srgbClr val="FFFFFF"/>
                </a:solidFill>
                <a:latin typeface="Lucida Sans Unicode"/>
                <a:cs typeface="Lucida Sans Unicode"/>
              </a:rPr>
              <a:t>·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8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2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2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2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40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2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3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·Gathering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8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5">
                <a:solidFill>
                  <a:srgbClr val="FFFFFF"/>
                </a:solidFill>
                <a:latin typeface="Lucida Sans Unicode"/>
                <a:cs typeface="Lucida Sans Unicode"/>
              </a:rPr>
              <a:t>automatically</a:t>
            </a:r>
            <a:endParaRPr sz="3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·Researching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5">
                <a:solidFill>
                  <a:srgbClr val="FFFFFF"/>
                </a:solidFill>
                <a:latin typeface="Lucida Sans Unicode"/>
                <a:cs typeface="Lucida Sans Unicode"/>
              </a:rPr>
              <a:t>concepts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4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field</a:t>
            </a:r>
            <a:endParaRPr sz="3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500" spc="-1355">
                <a:solidFill>
                  <a:srgbClr val="FFFFFF"/>
                </a:solidFill>
                <a:latin typeface="Lucida Sans Unicode"/>
                <a:cs typeface="Lucida Sans Unicode"/>
              </a:rPr>
              <a:t>·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8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2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8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3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2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3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500" spc="5">
                <a:solidFill>
                  <a:srgbClr val="FFFFFF"/>
                </a:solidFill>
                <a:latin typeface="Lucida Sans Unicode"/>
                <a:cs typeface="Lucida Sans Unicode"/>
              </a:rPr>
              <a:t>·Generating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60">
                <a:solidFill>
                  <a:srgbClr val="FFFFFF"/>
                </a:solidFill>
                <a:latin typeface="Lucida Sans Unicode"/>
                <a:cs typeface="Lucida Sans Unicode"/>
              </a:rPr>
              <a:t>sales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80">
                <a:solidFill>
                  <a:srgbClr val="FFFFFF"/>
                </a:solidFill>
                <a:latin typeface="Lucida Sans Unicode"/>
                <a:cs typeface="Lucida Sans Unicode"/>
              </a:rPr>
              <a:t>leads</a:t>
            </a:r>
            <a:endParaRPr sz="35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4616" y="7574195"/>
            <a:ext cx="2942498" cy="27212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696623" y="9016265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024155"/>
            <a:ext cx="11635105" cy="3073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0"/>
              </a:spcBef>
            </a:pPr>
            <a:r>
              <a:rPr dirty="0" sz="3500" spc="22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3500" spc="145">
                <a:solidFill>
                  <a:srgbClr val="FFFFFF"/>
                </a:solidFill>
                <a:latin typeface="Lucida Sans Unicode"/>
                <a:cs typeface="Lucida Sans Unicode"/>
              </a:rPr>
              <a:t>leveraging 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web 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scraping, 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dirty="0" sz="3500" spc="90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will </a:t>
            </a:r>
            <a:r>
              <a:rPr dirty="0" sz="3500" spc="125">
                <a:solidFill>
                  <a:srgbClr val="FFFFFF"/>
                </a:solidFill>
                <a:latin typeface="Lucida Sans Unicode"/>
                <a:cs typeface="Lucida Sans Unicode"/>
              </a:rPr>
              <a:t>allow </a:t>
            </a:r>
            <a:r>
              <a:rPr dirty="0" sz="35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businesses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5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5">
                <a:solidFill>
                  <a:srgbClr val="FFFFFF"/>
                </a:solidFill>
                <a:latin typeface="Lucida Sans Unicode"/>
                <a:cs typeface="Lucida Sans Unicode"/>
              </a:rPr>
              <a:t>gain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valuable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65">
                <a:solidFill>
                  <a:srgbClr val="FFFFFF"/>
                </a:solidFill>
                <a:latin typeface="Lucida Sans Unicode"/>
                <a:cs typeface="Lucida Sans Unicode"/>
              </a:rPr>
              <a:t>consumer </a:t>
            </a:r>
            <a:r>
              <a:rPr dirty="0" sz="3500" spc="-10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Lucida Sans Unicode"/>
                <a:cs typeface="Lucida Sans Unicode"/>
              </a:rPr>
              <a:t>behavior </a:t>
            </a:r>
            <a:r>
              <a:rPr dirty="0" sz="3500" spc="254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trends, 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providing 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them </a:t>
            </a:r>
            <a:r>
              <a:rPr dirty="0" sz="3500" spc="65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dirty="0" sz="3500" spc="114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necessary </a:t>
            </a:r>
            <a:r>
              <a:rPr dirty="0" sz="3500" spc="28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3500" spc="5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500" spc="250">
                <a:solidFill>
                  <a:srgbClr val="FFFFFF"/>
                </a:solidFill>
                <a:latin typeface="Lucida Sans Unicode"/>
                <a:cs typeface="Lucida Sans Unicode"/>
              </a:rPr>
              <a:t>make </a:t>
            </a:r>
            <a:r>
              <a:rPr dirty="0" sz="3500" spc="95">
                <a:solidFill>
                  <a:srgbClr val="FFFFFF"/>
                </a:solidFill>
                <a:latin typeface="Lucida Sans Unicode"/>
                <a:cs typeface="Lucida Sans Unicode"/>
              </a:rPr>
              <a:t>informed </a:t>
            </a:r>
            <a:r>
              <a:rPr dirty="0" sz="3500" spc="110">
                <a:solidFill>
                  <a:srgbClr val="FFFFFF"/>
                </a:solidFill>
                <a:latin typeface="Lucida Sans Unicode"/>
                <a:cs typeface="Lucida Sans Unicode"/>
              </a:rPr>
              <a:t>decisions </a:t>
            </a:r>
            <a:r>
              <a:rPr dirty="0" sz="3500" spc="254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500" spc="2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5">
                <a:solidFill>
                  <a:srgbClr val="FFFFFF"/>
                </a:solidFill>
                <a:latin typeface="Lucida Sans Unicode"/>
                <a:cs typeface="Lucida Sans Unicode"/>
              </a:rPr>
              <a:t>remain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competitive.</a:t>
            </a:r>
            <a:endParaRPr sz="3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4616" y="7574195"/>
            <a:ext cx="2942497" cy="272128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696623" y="9016263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970" y="7246863"/>
            <a:ext cx="6117326" cy="283508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056877" y="8423188"/>
            <a:ext cx="2081530" cy="1619885"/>
            <a:chOff x="7056877" y="8423188"/>
            <a:chExt cx="2081530" cy="1619885"/>
          </a:xfrm>
        </p:grpSpPr>
        <p:sp>
          <p:nvSpPr>
            <p:cNvPr id="7" name="object 7"/>
            <p:cNvSpPr/>
            <p:nvPr/>
          </p:nvSpPr>
          <p:spPr>
            <a:xfrm>
              <a:off x="7056869" y="8423198"/>
              <a:ext cx="2081530" cy="1619885"/>
            </a:xfrm>
            <a:custGeom>
              <a:avLst/>
              <a:gdLst/>
              <a:ahLst/>
              <a:cxnLst/>
              <a:rect l="l" t="t" r="r" b="b"/>
              <a:pathLst>
                <a:path w="2081529" h="1619884">
                  <a:moveTo>
                    <a:pt x="1703222" y="170535"/>
                  </a:moveTo>
                  <a:lnTo>
                    <a:pt x="1672272" y="132651"/>
                  </a:lnTo>
                  <a:lnTo>
                    <a:pt x="1266215" y="129908"/>
                  </a:lnTo>
                  <a:lnTo>
                    <a:pt x="884237" y="129959"/>
                  </a:lnTo>
                  <a:lnTo>
                    <a:pt x="843775" y="137858"/>
                  </a:lnTo>
                  <a:lnTo>
                    <a:pt x="825360" y="170967"/>
                  </a:lnTo>
                  <a:lnTo>
                    <a:pt x="827303" y="183959"/>
                  </a:lnTo>
                  <a:lnTo>
                    <a:pt x="860996" y="211937"/>
                  </a:lnTo>
                  <a:lnTo>
                    <a:pt x="880643" y="213614"/>
                  </a:lnTo>
                  <a:lnTo>
                    <a:pt x="1648663" y="213614"/>
                  </a:lnTo>
                  <a:lnTo>
                    <a:pt x="1686674" y="204685"/>
                  </a:lnTo>
                  <a:lnTo>
                    <a:pt x="1703222" y="170535"/>
                  </a:lnTo>
                  <a:close/>
                </a:path>
                <a:path w="2081529" h="1619884">
                  <a:moveTo>
                    <a:pt x="1849704" y="696988"/>
                  </a:moveTo>
                  <a:lnTo>
                    <a:pt x="1655292" y="696988"/>
                  </a:lnTo>
                  <a:lnTo>
                    <a:pt x="1762594" y="697026"/>
                  </a:lnTo>
                  <a:lnTo>
                    <a:pt x="1849704" y="696988"/>
                  </a:lnTo>
                  <a:close/>
                </a:path>
                <a:path w="2081529" h="1619884">
                  <a:moveTo>
                    <a:pt x="2081161" y="56502"/>
                  </a:moveTo>
                  <a:lnTo>
                    <a:pt x="2078342" y="29959"/>
                  </a:lnTo>
                  <a:lnTo>
                    <a:pt x="2068957" y="12598"/>
                  </a:lnTo>
                  <a:lnTo>
                    <a:pt x="2051646" y="3149"/>
                  </a:lnTo>
                  <a:lnTo>
                    <a:pt x="2025078" y="279"/>
                  </a:lnTo>
                  <a:lnTo>
                    <a:pt x="1998980" y="279"/>
                  </a:lnTo>
                  <a:lnTo>
                    <a:pt x="1998980" y="283654"/>
                  </a:lnTo>
                  <a:lnTo>
                    <a:pt x="1998878" y="284873"/>
                  </a:lnTo>
                  <a:lnTo>
                    <a:pt x="1998878" y="718121"/>
                  </a:lnTo>
                  <a:lnTo>
                    <a:pt x="1998408" y="763422"/>
                  </a:lnTo>
                  <a:lnTo>
                    <a:pt x="1998497" y="920038"/>
                  </a:lnTo>
                  <a:lnTo>
                    <a:pt x="1997252" y="920038"/>
                  </a:lnTo>
                  <a:lnTo>
                    <a:pt x="1997252" y="1313154"/>
                  </a:lnTo>
                  <a:lnTo>
                    <a:pt x="1997252" y="1534287"/>
                  </a:lnTo>
                  <a:lnTo>
                    <a:pt x="1582115" y="1534287"/>
                  </a:lnTo>
                  <a:lnTo>
                    <a:pt x="1582115" y="1313154"/>
                  </a:lnTo>
                  <a:lnTo>
                    <a:pt x="1997252" y="1313154"/>
                  </a:lnTo>
                  <a:lnTo>
                    <a:pt x="1997252" y="920038"/>
                  </a:lnTo>
                  <a:lnTo>
                    <a:pt x="1997151" y="1006589"/>
                  </a:lnTo>
                  <a:lnTo>
                    <a:pt x="1997151" y="1227963"/>
                  </a:lnTo>
                  <a:lnTo>
                    <a:pt x="1582889" y="1227963"/>
                  </a:lnTo>
                  <a:lnTo>
                    <a:pt x="1582889" y="1227328"/>
                  </a:lnTo>
                  <a:lnTo>
                    <a:pt x="1582889" y="1006589"/>
                  </a:lnTo>
                  <a:lnTo>
                    <a:pt x="1997151" y="1006589"/>
                  </a:lnTo>
                  <a:lnTo>
                    <a:pt x="1997151" y="920038"/>
                  </a:lnTo>
                  <a:lnTo>
                    <a:pt x="1582839" y="920038"/>
                  </a:lnTo>
                  <a:lnTo>
                    <a:pt x="1582839" y="919899"/>
                  </a:lnTo>
                  <a:lnTo>
                    <a:pt x="1582839" y="698868"/>
                  </a:lnTo>
                  <a:lnTo>
                    <a:pt x="1582839" y="698385"/>
                  </a:lnTo>
                  <a:lnTo>
                    <a:pt x="1582839" y="698093"/>
                  </a:lnTo>
                  <a:lnTo>
                    <a:pt x="1588782" y="697712"/>
                  </a:lnTo>
                  <a:lnTo>
                    <a:pt x="1595221" y="696988"/>
                  </a:lnTo>
                  <a:lnTo>
                    <a:pt x="1655292" y="696988"/>
                  </a:lnTo>
                  <a:lnTo>
                    <a:pt x="1889556" y="696912"/>
                  </a:lnTo>
                  <a:lnTo>
                    <a:pt x="1497914" y="696912"/>
                  </a:lnTo>
                  <a:lnTo>
                    <a:pt x="1497914" y="1312824"/>
                  </a:lnTo>
                  <a:lnTo>
                    <a:pt x="1497914" y="1535061"/>
                  </a:lnTo>
                  <a:lnTo>
                    <a:pt x="1083170" y="1535061"/>
                  </a:lnTo>
                  <a:lnTo>
                    <a:pt x="1083170" y="1534769"/>
                  </a:lnTo>
                  <a:lnTo>
                    <a:pt x="1083170" y="1534388"/>
                  </a:lnTo>
                  <a:lnTo>
                    <a:pt x="1083170" y="1312824"/>
                  </a:lnTo>
                  <a:lnTo>
                    <a:pt x="1497914" y="1312824"/>
                  </a:lnTo>
                  <a:lnTo>
                    <a:pt x="1497914" y="696912"/>
                  </a:lnTo>
                  <a:lnTo>
                    <a:pt x="1497774" y="696912"/>
                  </a:lnTo>
                  <a:lnTo>
                    <a:pt x="1497774" y="698868"/>
                  </a:lnTo>
                  <a:lnTo>
                    <a:pt x="1497774" y="919899"/>
                  </a:lnTo>
                  <a:lnTo>
                    <a:pt x="1497622" y="919899"/>
                  </a:lnTo>
                  <a:lnTo>
                    <a:pt x="1497622" y="1005763"/>
                  </a:lnTo>
                  <a:lnTo>
                    <a:pt x="1497622" y="1227328"/>
                  </a:lnTo>
                  <a:lnTo>
                    <a:pt x="1083221" y="1227328"/>
                  </a:lnTo>
                  <a:lnTo>
                    <a:pt x="1083221" y="1005967"/>
                  </a:lnTo>
                  <a:lnTo>
                    <a:pt x="1083221" y="1005763"/>
                  </a:lnTo>
                  <a:lnTo>
                    <a:pt x="1497622" y="1005763"/>
                  </a:lnTo>
                  <a:lnTo>
                    <a:pt x="1497622" y="919899"/>
                  </a:lnTo>
                  <a:lnTo>
                    <a:pt x="1083411" y="919899"/>
                  </a:lnTo>
                  <a:lnTo>
                    <a:pt x="1083411" y="919657"/>
                  </a:lnTo>
                  <a:lnTo>
                    <a:pt x="1083411" y="698868"/>
                  </a:lnTo>
                  <a:lnTo>
                    <a:pt x="1497774" y="698868"/>
                  </a:lnTo>
                  <a:lnTo>
                    <a:pt x="1497774" y="696912"/>
                  </a:lnTo>
                  <a:lnTo>
                    <a:pt x="998486" y="696912"/>
                  </a:lnTo>
                  <a:lnTo>
                    <a:pt x="998486" y="1312722"/>
                  </a:lnTo>
                  <a:lnTo>
                    <a:pt x="998486" y="1534388"/>
                  </a:lnTo>
                  <a:lnTo>
                    <a:pt x="583692" y="1534388"/>
                  </a:lnTo>
                  <a:lnTo>
                    <a:pt x="583692" y="1312722"/>
                  </a:lnTo>
                  <a:lnTo>
                    <a:pt x="998486" y="1312722"/>
                  </a:lnTo>
                  <a:lnTo>
                    <a:pt x="998486" y="696912"/>
                  </a:lnTo>
                  <a:lnTo>
                    <a:pt x="998385" y="698385"/>
                  </a:lnTo>
                  <a:lnTo>
                    <a:pt x="998385" y="919657"/>
                  </a:lnTo>
                  <a:lnTo>
                    <a:pt x="997902" y="919657"/>
                  </a:lnTo>
                  <a:lnTo>
                    <a:pt x="997902" y="1005967"/>
                  </a:lnTo>
                  <a:lnTo>
                    <a:pt x="997902" y="1227861"/>
                  </a:lnTo>
                  <a:lnTo>
                    <a:pt x="583399" y="1227861"/>
                  </a:lnTo>
                  <a:lnTo>
                    <a:pt x="583399" y="1227480"/>
                  </a:lnTo>
                  <a:lnTo>
                    <a:pt x="583399" y="1006348"/>
                  </a:lnTo>
                  <a:lnTo>
                    <a:pt x="583399" y="1005967"/>
                  </a:lnTo>
                  <a:lnTo>
                    <a:pt x="997902" y="1005967"/>
                  </a:lnTo>
                  <a:lnTo>
                    <a:pt x="997902" y="919657"/>
                  </a:lnTo>
                  <a:lnTo>
                    <a:pt x="583450" y="919657"/>
                  </a:lnTo>
                  <a:lnTo>
                    <a:pt x="583450" y="919276"/>
                  </a:lnTo>
                  <a:lnTo>
                    <a:pt x="583450" y="698385"/>
                  </a:lnTo>
                  <a:lnTo>
                    <a:pt x="998385" y="698385"/>
                  </a:lnTo>
                  <a:lnTo>
                    <a:pt x="998385" y="696912"/>
                  </a:lnTo>
                  <a:lnTo>
                    <a:pt x="499148" y="696912"/>
                  </a:lnTo>
                  <a:lnTo>
                    <a:pt x="499148" y="1006348"/>
                  </a:lnTo>
                  <a:lnTo>
                    <a:pt x="499148" y="1227480"/>
                  </a:lnTo>
                  <a:lnTo>
                    <a:pt x="498767" y="1227480"/>
                  </a:lnTo>
                  <a:lnTo>
                    <a:pt x="498767" y="1312722"/>
                  </a:lnTo>
                  <a:lnTo>
                    <a:pt x="498767" y="1534769"/>
                  </a:lnTo>
                  <a:lnTo>
                    <a:pt x="84302" y="1534769"/>
                  </a:lnTo>
                  <a:lnTo>
                    <a:pt x="84302" y="1312722"/>
                  </a:lnTo>
                  <a:lnTo>
                    <a:pt x="498767" y="1312722"/>
                  </a:lnTo>
                  <a:lnTo>
                    <a:pt x="498767" y="1227480"/>
                  </a:lnTo>
                  <a:lnTo>
                    <a:pt x="84112" y="1227480"/>
                  </a:lnTo>
                  <a:lnTo>
                    <a:pt x="84112" y="1006348"/>
                  </a:lnTo>
                  <a:lnTo>
                    <a:pt x="499148" y="1006348"/>
                  </a:lnTo>
                  <a:lnTo>
                    <a:pt x="499148" y="696912"/>
                  </a:lnTo>
                  <a:lnTo>
                    <a:pt x="282663" y="696912"/>
                  </a:lnTo>
                  <a:lnTo>
                    <a:pt x="498335" y="696937"/>
                  </a:lnTo>
                  <a:lnTo>
                    <a:pt x="498335" y="919276"/>
                  </a:lnTo>
                  <a:lnTo>
                    <a:pt x="82715" y="919276"/>
                  </a:lnTo>
                  <a:lnTo>
                    <a:pt x="82677" y="795947"/>
                  </a:lnTo>
                  <a:lnTo>
                    <a:pt x="82867" y="755281"/>
                  </a:lnTo>
                  <a:lnTo>
                    <a:pt x="81711" y="725233"/>
                  </a:lnTo>
                  <a:lnTo>
                    <a:pt x="82918" y="711466"/>
                  </a:lnTo>
                  <a:lnTo>
                    <a:pt x="87757" y="700938"/>
                  </a:lnTo>
                  <a:lnTo>
                    <a:pt x="96862" y="696341"/>
                  </a:lnTo>
                  <a:lnTo>
                    <a:pt x="110197" y="695452"/>
                  </a:lnTo>
                  <a:lnTo>
                    <a:pt x="140004" y="697039"/>
                  </a:lnTo>
                  <a:lnTo>
                    <a:pt x="282663" y="696912"/>
                  </a:lnTo>
                  <a:lnTo>
                    <a:pt x="1977186" y="696607"/>
                  </a:lnTo>
                  <a:lnTo>
                    <a:pt x="1998878" y="718121"/>
                  </a:lnTo>
                  <a:lnTo>
                    <a:pt x="1998878" y="284873"/>
                  </a:lnTo>
                  <a:lnTo>
                    <a:pt x="1998002" y="295376"/>
                  </a:lnTo>
                  <a:lnTo>
                    <a:pt x="1996528" y="298107"/>
                  </a:lnTo>
                  <a:lnTo>
                    <a:pt x="1996528" y="391045"/>
                  </a:lnTo>
                  <a:lnTo>
                    <a:pt x="1996528" y="612889"/>
                  </a:lnTo>
                  <a:lnTo>
                    <a:pt x="1582458" y="612889"/>
                  </a:lnTo>
                  <a:lnTo>
                    <a:pt x="1582458" y="612749"/>
                  </a:lnTo>
                  <a:lnTo>
                    <a:pt x="1582458" y="391807"/>
                  </a:lnTo>
                  <a:lnTo>
                    <a:pt x="1582458" y="391617"/>
                  </a:lnTo>
                  <a:lnTo>
                    <a:pt x="1582458" y="391045"/>
                  </a:lnTo>
                  <a:lnTo>
                    <a:pt x="1996528" y="391045"/>
                  </a:lnTo>
                  <a:lnTo>
                    <a:pt x="1996528" y="298107"/>
                  </a:lnTo>
                  <a:lnTo>
                    <a:pt x="1994103" y="302590"/>
                  </a:lnTo>
                  <a:lnTo>
                    <a:pt x="1986686" y="306235"/>
                  </a:lnTo>
                  <a:lnTo>
                    <a:pt x="1975129" y="307238"/>
                  </a:lnTo>
                  <a:lnTo>
                    <a:pt x="1497774" y="307111"/>
                  </a:lnTo>
                  <a:lnTo>
                    <a:pt x="1497774" y="391807"/>
                  </a:lnTo>
                  <a:lnTo>
                    <a:pt x="1497774" y="612749"/>
                  </a:lnTo>
                  <a:lnTo>
                    <a:pt x="1082687" y="612749"/>
                  </a:lnTo>
                  <a:lnTo>
                    <a:pt x="1082687" y="612216"/>
                  </a:lnTo>
                  <a:lnTo>
                    <a:pt x="1082687" y="391807"/>
                  </a:lnTo>
                  <a:lnTo>
                    <a:pt x="1497774" y="391807"/>
                  </a:lnTo>
                  <a:lnTo>
                    <a:pt x="1497774" y="307111"/>
                  </a:lnTo>
                  <a:lnTo>
                    <a:pt x="997762" y="306984"/>
                  </a:lnTo>
                  <a:lnTo>
                    <a:pt x="997762" y="391617"/>
                  </a:lnTo>
                  <a:lnTo>
                    <a:pt x="997762" y="612216"/>
                  </a:lnTo>
                  <a:lnTo>
                    <a:pt x="583450" y="612216"/>
                  </a:lnTo>
                  <a:lnTo>
                    <a:pt x="583450" y="391617"/>
                  </a:lnTo>
                  <a:lnTo>
                    <a:pt x="997762" y="391617"/>
                  </a:lnTo>
                  <a:lnTo>
                    <a:pt x="997762" y="306984"/>
                  </a:lnTo>
                  <a:lnTo>
                    <a:pt x="498094" y="306844"/>
                  </a:lnTo>
                  <a:lnTo>
                    <a:pt x="498094" y="391617"/>
                  </a:lnTo>
                  <a:lnTo>
                    <a:pt x="498094" y="612940"/>
                  </a:lnTo>
                  <a:lnTo>
                    <a:pt x="84543" y="612940"/>
                  </a:lnTo>
                  <a:lnTo>
                    <a:pt x="84543" y="391617"/>
                  </a:lnTo>
                  <a:lnTo>
                    <a:pt x="498094" y="391617"/>
                  </a:lnTo>
                  <a:lnTo>
                    <a:pt x="498094" y="306844"/>
                  </a:lnTo>
                  <a:lnTo>
                    <a:pt x="260400" y="306781"/>
                  </a:lnTo>
                  <a:lnTo>
                    <a:pt x="103974" y="307238"/>
                  </a:lnTo>
                  <a:lnTo>
                    <a:pt x="93446" y="306324"/>
                  </a:lnTo>
                  <a:lnTo>
                    <a:pt x="86728" y="302882"/>
                  </a:lnTo>
                  <a:lnTo>
                    <a:pt x="83223" y="296214"/>
                  </a:lnTo>
                  <a:lnTo>
                    <a:pt x="82334" y="285623"/>
                  </a:lnTo>
                  <a:lnTo>
                    <a:pt x="82829" y="240309"/>
                  </a:lnTo>
                  <a:lnTo>
                    <a:pt x="82829" y="149606"/>
                  </a:lnTo>
                  <a:lnTo>
                    <a:pt x="82765" y="98234"/>
                  </a:lnTo>
                  <a:lnTo>
                    <a:pt x="83248" y="92265"/>
                  </a:lnTo>
                  <a:lnTo>
                    <a:pt x="83629" y="84226"/>
                  </a:lnTo>
                  <a:lnTo>
                    <a:pt x="1998548" y="84226"/>
                  </a:lnTo>
                  <a:lnTo>
                    <a:pt x="1998433" y="149606"/>
                  </a:lnTo>
                  <a:lnTo>
                    <a:pt x="1998294" y="193979"/>
                  </a:lnTo>
                  <a:lnTo>
                    <a:pt x="1998395" y="240309"/>
                  </a:lnTo>
                  <a:lnTo>
                    <a:pt x="1998980" y="283654"/>
                  </a:lnTo>
                  <a:lnTo>
                    <a:pt x="1998980" y="279"/>
                  </a:lnTo>
                  <a:lnTo>
                    <a:pt x="56184" y="0"/>
                  </a:lnTo>
                  <a:lnTo>
                    <a:pt x="38328" y="1485"/>
                  </a:lnTo>
                  <a:lnTo>
                    <a:pt x="22872" y="6527"/>
                  </a:lnTo>
                  <a:lnTo>
                    <a:pt x="10033" y="16014"/>
                  </a:lnTo>
                  <a:lnTo>
                    <a:pt x="0" y="30848"/>
                  </a:lnTo>
                  <a:lnTo>
                    <a:pt x="38" y="1588579"/>
                  </a:lnTo>
                  <a:lnTo>
                    <a:pt x="10033" y="1603375"/>
                  </a:lnTo>
                  <a:lnTo>
                    <a:pt x="22872" y="1612861"/>
                  </a:lnTo>
                  <a:lnTo>
                    <a:pt x="38328" y="1617903"/>
                  </a:lnTo>
                  <a:lnTo>
                    <a:pt x="56184" y="1619389"/>
                  </a:lnTo>
                  <a:lnTo>
                    <a:pt x="2025078" y="1619097"/>
                  </a:lnTo>
                  <a:lnTo>
                    <a:pt x="2051646" y="1616240"/>
                  </a:lnTo>
                  <a:lnTo>
                    <a:pt x="2068957" y="1606791"/>
                  </a:lnTo>
                  <a:lnTo>
                    <a:pt x="2078342" y="1589430"/>
                  </a:lnTo>
                  <a:lnTo>
                    <a:pt x="2081161" y="1562874"/>
                  </a:lnTo>
                  <a:lnTo>
                    <a:pt x="2081161" y="1535061"/>
                  </a:lnTo>
                  <a:lnTo>
                    <a:pt x="2081161" y="1534287"/>
                  </a:lnTo>
                  <a:lnTo>
                    <a:pt x="2081161" y="84226"/>
                  </a:lnTo>
                  <a:lnTo>
                    <a:pt x="2081161" y="56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863" y="8552550"/>
              <a:ext cx="172442" cy="845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68916"/>
            <a:ext cx="5281295" cy="91884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50" spc="50" b="0">
                <a:solidFill>
                  <a:srgbClr val="0594D4"/>
                </a:solidFill>
                <a:latin typeface="Lucida Sans Unicode"/>
                <a:cs typeface="Lucida Sans Unicode"/>
              </a:rPr>
              <a:t>CONCLUSION</a:t>
            </a:r>
            <a:r>
              <a:rPr dirty="0" sz="5850" spc="-375" b="0">
                <a:solidFill>
                  <a:srgbClr val="0594D4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-420" b="0">
                <a:solidFill>
                  <a:srgbClr val="0594D4"/>
                </a:solidFill>
                <a:latin typeface="Lucida Sans Unicode"/>
                <a:cs typeface="Lucida Sans Unicode"/>
              </a:rPr>
              <a:t>:</a:t>
            </a:r>
            <a:endParaRPr sz="5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70100" y="7574747"/>
            <a:ext cx="3517900" cy="2712720"/>
          </a:xfrm>
          <a:custGeom>
            <a:avLst/>
            <a:gdLst/>
            <a:ahLst/>
            <a:cxnLst/>
            <a:rect l="l" t="t" r="r" b="b"/>
            <a:pathLst>
              <a:path w="3517900" h="2712720">
                <a:moveTo>
                  <a:pt x="0" y="2712251"/>
                </a:moveTo>
                <a:lnTo>
                  <a:pt x="0" y="2563484"/>
                </a:lnTo>
                <a:lnTo>
                  <a:pt x="12700" y="2513431"/>
                </a:lnTo>
                <a:lnTo>
                  <a:pt x="12700" y="2413870"/>
                </a:lnTo>
                <a:lnTo>
                  <a:pt x="25400" y="2364381"/>
                </a:lnTo>
                <a:lnTo>
                  <a:pt x="25400" y="2315100"/>
                </a:lnTo>
                <a:lnTo>
                  <a:pt x="50800" y="2217199"/>
                </a:lnTo>
                <a:lnTo>
                  <a:pt x="50800" y="2168598"/>
                </a:lnTo>
                <a:lnTo>
                  <a:pt x="139700" y="1835795"/>
                </a:lnTo>
                <a:lnTo>
                  <a:pt x="165100" y="1789423"/>
                </a:lnTo>
                <a:lnTo>
                  <a:pt x="190500" y="1697655"/>
                </a:lnTo>
                <a:lnTo>
                  <a:pt x="215900" y="1652277"/>
                </a:lnTo>
                <a:lnTo>
                  <a:pt x="228600" y="1607249"/>
                </a:lnTo>
                <a:lnTo>
                  <a:pt x="279400" y="1518281"/>
                </a:lnTo>
                <a:lnTo>
                  <a:pt x="292100" y="1474361"/>
                </a:lnTo>
                <a:lnTo>
                  <a:pt x="317500" y="1430828"/>
                </a:lnTo>
                <a:lnTo>
                  <a:pt x="393700" y="1302654"/>
                </a:lnTo>
                <a:lnTo>
                  <a:pt x="469900" y="1178314"/>
                </a:lnTo>
                <a:lnTo>
                  <a:pt x="508000" y="1137764"/>
                </a:lnTo>
                <a:lnTo>
                  <a:pt x="558800" y="1058066"/>
                </a:lnTo>
                <a:lnTo>
                  <a:pt x="596900" y="1018937"/>
                </a:lnTo>
                <a:lnTo>
                  <a:pt x="622300" y="980301"/>
                </a:lnTo>
                <a:lnTo>
                  <a:pt x="660400" y="942167"/>
                </a:lnTo>
                <a:lnTo>
                  <a:pt x="685800" y="904544"/>
                </a:lnTo>
                <a:lnTo>
                  <a:pt x="723900" y="867443"/>
                </a:lnTo>
                <a:lnTo>
                  <a:pt x="762000" y="830872"/>
                </a:lnTo>
                <a:lnTo>
                  <a:pt x="800100" y="794842"/>
                </a:lnTo>
                <a:lnTo>
                  <a:pt x="825500" y="759458"/>
                </a:lnTo>
                <a:lnTo>
                  <a:pt x="863600" y="724826"/>
                </a:lnTo>
                <a:lnTo>
                  <a:pt x="901700" y="690949"/>
                </a:lnTo>
                <a:lnTo>
                  <a:pt x="939800" y="657830"/>
                </a:lnTo>
                <a:lnTo>
                  <a:pt x="977900" y="625475"/>
                </a:lnTo>
                <a:lnTo>
                  <a:pt x="1016000" y="593885"/>
                </a:lnTo>
                <a:lnTo>
                  <a:pt x="1054100" y="563067"/>
                </a:lnTo>
                <a:lnTo>
                  <a:pt x="1092200" y="533023"/>
                </a:lnTo>
                <a:lnTo>
                  <a:pt x="1143000" y="503757"/>
                </a:lnTo>
                <a:lnTo>
                  <a:pt x="1181100" y="475274"/>
                </a:lnTo>
                <a:lnTo>
                  <a:pt x="1219200" y="447577"/>
                </a:lnTo>
                <a:lnTo>
                  <a:pt x="1257300" y="420671"/>
                </a:lnTo>
                <a:lnTo>
                  <a:pt x="1308100" y="394558"/>
                </a:lnTo>
                <a:lnTo>
                  <a:pt x="1346200" y="369244"/>
                </a:lnTo>
                <a:lnTo>
                  <a:pt x="1384300" y="344732"/>
                </a:lnTo>
                <a:lnTo>
                  <a:pt x="1435100" y="321026"/>
                </a:lnTo>
                <a:lnTo>
                  <a:pt x="1473200" y="298130"/>
                </a:lnTo>
                <a:lnTo>
                  <a:pt x="1524000" y="276047"/>
                </a:lnTo>
                <a:lnTo>
                  <a:pt x="1562100" y="254783"/>
                </a:lnTo>
                <a:lnTo>
                  <a:pt x="1612900" y="234340"/>
                </a:lnTo>
                <a:lnTo>
                  <a:pt x="1651000" y="214723"/>
                </a:lnTo>
                <a:lnTo>
                  <a:pt x="1701800" y="195935"/>
                </a:lnTo>
                <a:lnTo>
                  <a:pt x="1739900" y="177981"/>
                </a:lnTo>
                <a:lnTo>
                  <a:pt x="1790700" y="160865"/>
                </a:lnTo>
                <a:lnTo>
                  <a:pt x="1841500" y="144589"/>
                </a:lnTo>
                <a:lnTo>
                  <a:pt x="1879600" y="129160"/>
                </a:lnTo>
                <a:lnTo>
                  <a:pt x="1930400" y="114579"/>
                </a:lnTo>
                <a:lnTo>
                  <a:pt x="1981200" y="100852"/>
                </a:lnTo>
                <a:lnTo>
                  <a:pt x="2019300" y="87981"/>
                </a:lnTo>
                <a:lnTo>
                  <a:pt x="2070100" y="75972"/>
                </a:lnTo>
                <a:lnTo>
                  <a:pt x="2120900" y="64828"/>
                </a:lnTo>
                <a:lnTo>
                  <a:pt x="2171700" y="54553"/>
                </a:lnTo>
                <a:lnTo>
                  <a:pt x="2222500" y="45150"/>
                </a:lnTo>
                <a:lnTo>
                  <a:pt x="2260600" y="36625"/>
                </a:lnTo>
                <a:lnTo>
                  <a:pt x="2311400" y="28980"/>
                </a:lnTo>
                <a:lnTo>
                  <a:pt x="2362200" y="22220"/>
                </a:lnTo>
                <a:lnTo>
                  <a:pt x="2413000" y="16348"/>
                </a:lnTo>
                <a:lnTo>
                  <a:pt x="2463800" y="11369"/>
                </a:lnTo>
                <a:lnTo>
                  <a:pt x="2514600" y="7286"/>
                </a:lnTo>
                <a:lnTo>
                  <a:pt x="2565400" y="4104"/>
                </a:lnTo>
                <a:lnTo>
                  <a:pt x="2616200" y="1826"/>
                </a:lnTo>
                <a:lnTo>
                  <a:pt x="2667000" y="457"/>
                </a:lnTo>
                <a:lnTo>
                  <a:pt x="2717800" y="0"/>
                </a:lnTo>
                <a:lnTo>
                  <a:pt x="3517900" y="0"/>
                </a:lnTo>
                <a:lnTo>
                  <a:pt x="3517900" y="145503"/>
                </a:lnTo>
                <a:lnTo>
                  <a:pt x="2717800" y="145503"/>
                </a:lnTo>
                <a:lnTo>
                  <a:pt x="2667000" y="145979"/>
                </a:lnTo>
                <a:lnTo>
                  <a:pt x="2616200" y="147404"/>
                </a:lnTo>
                <a:lnTo>
                  <a:pt x="2565400" y="149775"/>
                </a:lnTo>
                <a:lnTo>
                  <a:pt x="2514600" y="153085"/>
                </a:lnTo>
                <a:lnTo>
                  <a:pt x="2463800" y="157333"/>
                </a:lnTo>
                <a:lnTo>
                  <a:pt x="2413000" y="162512"/>
                </a:lnTo>
                <a:lnTo>
                  <a:pt x="2362200" y="168619"/>
                </a:lnTo>
                <a:lnTo>
                  <a:pt x="2324100" y="175650"/>
                </a:lnTo>
                <a:lnTo>
                  <a:pt x="2273300" y="183600"/>
                </a:lnTo>
                <a:lnTo>
                  <a:pt x="2222500" y="192466"/>
                </a:lnTo>
                <a:lnTo>
                  <a:pt x="2171700" y="202242"/>
                </a:lnTo>
                <a:lnTo>
                  <a:pt x="2120900" y="212925"/>
                </a:lnTo>
                <a:lnTo>
                  <a:pt x="2082800" y="224510"/>
                </a:lnTo>
                <a:lnTo>
                  <a:pt x="2032000" y="236994"/>
                </a:lnTo>
                <a:lnTo>
                  <a:pt x="1981200" y="250371"/>
                </a:lnTo>
                <a:lnTo>
                  <a:pt x="1943100" y="264638"/>
                </a:lnTo>
                <a:lnTo>
                  <a:pt x="1892300" y="279791"/>
                </a:lnTo>
                <a:lnTo>
                  <a:pt x="1841500" y="295824"/>
                </a:lnTo>
                <a:lnTo>
                  <a:pt x="1803400" y="312734"/>
                </a:lnTo>
                <a:lnTo>
                  <a:pt x="1752600" y="330517"/>
                </a:lnTo>
                <a:lnTo>
                  <a:pt x="1714500" y="349169"/>
                </a:lnTo>
                <a:lnTo>
                  <a:pt x="1663700" y="368684"/>
                </a:lnTo>
                <a:lnTo>
                  <a:pt x="1625600" y="389059"/>
                </a:lnTo>
                <a:lnTo>
                  <a:pt x="1574800" y="410290"/>
                </a:lnTo>
                <a:lnTo>
                  <a:pt x="1536700" y="432372"/>
                </a:lnTo>
                <a:lnTo>
                  <a:pt x="1485900" y="455301"/>
                </a:lnTo>
                <a:lnTo>
                  <a:pt x="1447800" y="479074"/>
                </a:lnTo>
                <a:lnTo>
                  <a:pt x="1409700" y="503684"/>
                </a:lnTo>
                <a:lnTo>
                  <a:pt x="1358900" y="529129"/>
                </a:lnTo>
                <a:lnTo>
                  <a:pt x="1320800" y="555404"/>
                </a:lnTo>
                <a:lnTo>
                  <a:pt x="1282700" y="582505"/>
                </a:lnTo>
                <a:lnTo>
                  <a:pt x="1244600" y="610427"/>
                </a:lnTo>
                <a:lnTo>
                  <a:pt x="1193800" y="639167"/>
                </a:lnTo>
                <a:lnTo>
                  <a:pt x="1155700" y="668720"/>
                </a:lnTo>
                <a:lnTo>
                  <a:pt x="1117600" y="699081"/>
                </a:lnTo>
                <a:lnTo>
                  <a:pt x="1079500" y="730248"/>
                </a:lnTo>
                <a:lnTo>
                  <a:pt x="1041400" y="762214"/>
                </a:lnTo>
                <a:lnTo>
                  <a:pt x="1003300" y="794976"/>
                </a:lnTo>
                <a:lnTo>
                  <a:pt x="965200" y="828531"/>
                </a:lnTo>
                <a:lnTo>
                  <a:pt x="939800" y="862872"/>
                </a:lnTo>
                <a:lnTo>
                  <a:pt x="901700" y="897997"/>
                </a:lnTo>
                <a:lnTo>
                  <a:pt x="863600" y="933796"/>
                </a:lnTo>
                <a:lnTo>
                  <a:pt x="825500" y="970154"/>
                </a:lnTo>
                <a:lnTo>
                  <a:pt x="800100" y="1007061"/>
                </a:lnTo>
                <a:lnTo>
                  <a:pt x="762000" y="1044506"/>
                </a:lnTo>
                <a:lnTo>
                  <a:pt x="736600" y="1082481"/>
                </a:lnTo>
                <a:lnTo>
                  <a:pt x="698500" y="1120973"/>
                </a:lnTo>
                <a:lnTo>
                  <a:pt x="673100" y="1159973"/>
                </a:lnTo>
                <a:lnTo>
                  <a:pt x="635000" y="1199471"/>
                </a:lnTo>
                <a:lnTo>
                  <a:pt x="584200" y="1279919"/>
                </a:lnTo>
                <a:lnTo>
                  <a:pt x="508000" y="1404065"/>
                </a:lnTo>
                <a:lnTo>
                  <a:pt x="431800" y="1532133"/>
                </a:lnTo>
                <a:lnTo>
                  <a:pt x="406400" y="1575646"/>
                </a:lnTo>
                <a:lnTo>
                  <a:pt x="393700" y="1619553"/>
                </a:lnTo>
                <a:lnTo>
                  <a:pt x="342900" y="1708510"/>
                </a:lnTo>
                <a:lnTo>
                  <a:pt x="317500" y="1798922"/>
                </a:lnTo>
                <a:lnTo>
                  <a:pt x="292100" y="1844648"/>
                </a:lnTo>
                <a:lnTo>
                  <a:pt x="177800" y="2269916"/>
                </a:lnTo>
                <a:lnTo>
                  <a:pt x="177800" y="2318505"/>
                </a:lnTo>
                <a:lnTo>
                  <a:pt x="165100" y="2367324"/>
                </a:lnTo>
                <a:lnTo>
                  <a:pt x="165100" y="2416363"/>
                </a:lnTo>
                <a:lnTo>
                  <a:pt x="152400" y="2465610"/>
                </a:lnTo>
                <a:lnTo>
                  <a:pt x="152400" y="2614505"/>
                </a:lnTo>
                <a:lnTo>
                  <a:pt x="139700" y="2664486"/>
                </a:lnTo>
                <a:lnTo>
                  <a:pt x="139700" y="2712251"/>
                </a:lnTo>
                <a:lnTo>
                  <a:pt x="0" y="2712251"/>
                </a:lnTo>
                <a:close/>
              </a:path>
              <a:path w="3517900" h="2712720">
                <a:moveTo>
                  <a:pt x="355600" y="2712251"/>
                </a:moveTo>
                <a:lnTo>
                  <a:pt x="355600" y="2562218"/>
                </a:lnTo>
                <a:lnTo>
                  <a:pt x="368300" y="2511800"/>
                </a:lnTo>
                <a:lnTo>
                  <a:pt x="368300" y="2411619"/>
                </a:lnTo>
                <a:lnTo>
                  <a:pt x="393700" y="2312396"/>
                </a:lnTo>
                <a:lnTo>
                  <a:pt x="393700" y="2263177"/>
                </a:lnTo>
                <a:lnTo>
                  <a:pt x="469900" y="1974170"/>
                </a:lnTo>
                <a:lnTo>
                  <a:pt x="495300" y="1927175"/>
                </a:lnTo>
                <a:lnTo>
                  <a:pt x="520700" y="1834307"/>
                </a:lnTo>
                <a:lnTo>
                  <a:pt x="546100" y="1788459"/>
                </a:lnTo>
                <a:lnTo>
                  <a:pt x="558800" y="1743021"/>
                </a:lnTo>
                <a:lnTo>
                  <a:pt x="635000" y="1609287"/>
                </a:lnTo>
                <a:lnTo>
                  <a:pt x="647700" y="1565612"/>
                </a:lnTo>
                <a:lnTo>
                  <a:pt x="673100" y="1522412"/>
                </a:lnTo>
                <a:lnTo>
                  <a:pt x="723900" y="1437483"/>
                </a:lnTo>
                <a:lnTo>
                  <a:pt x="762000" y="1395781"/>
                </a:lnTo>
                <a:lnTo>
                  <a:pt x="812800" y="1313967"/>
                </a:lnTo>
                <a:lnTo>
                  <a:pt x="850900" y="1273881"/>
                </a:lnTo>
                <a:lnTo>
                  <a:pt x="876300" y="1234359"/>
                </a:lnTo>
                <a:lnTo>
                  <a:pt x="914400" y="1195415"/>
                </a:lnTo>
                <a:lnTo>
                  <a:pt x="939800" y="1157061"/>
                </a:lnTo>
                <a:lnTo>
                  <a:pt x="977900" y="1119311"/>
                </a:lnTo>
                <a:lnTo>
                  <a:pt x="1016000" y="1082177"/>
                </a:lnTo>
                <a:lnTo>
                  <a:pt x="1041400" y="1045673"/>
                </a:lnTo>
                <a:lnTo>
                  <a:pt x="1079500" y="1010012"/>
                </a:lnTo>
                <a:lnTo>
                  <a:pt x="1117600" y="975228"/>
                </a:lnTo>
                <a:lnTo>
                  <a:pt x="1155700" y="941326"/>
                </a:lnTo>
                <a:lnTo>
                  <a:pt x="1193800" y="908312"/>
                </a:lnTo>
                <a:lnTo>
                  <a:pt x="1231900" y="876191"/>
                </a:lnTo>
                <a:lnTo>
                  <a:pt x="1270000" y="844970"/>
                </a:lnTo>
                <a:lnTo>
                  <a:pt x="1320800" y="814653"/>
                </a:lnTo>
                <a:lnTo>
                  <a:pt x="1358900" y="785247"/>
                </a:lnTo>
                <a:lnTo>
                  <a:pt x="1397000" y="756757"/>
                </a:lnTo>
                <a:lnTo>
                  <a:pt x="1435100" y="729189"/>
                </a:lnTo>
                <a:lnTo>
                  <a:pt x="1485900" y="702549"/>
                </a:lnTo>
                <a:lnTo>
                  <a:pt x="1524000" y="676842"/>
                </a:lnTo>
                <a:lnTo>
                  <a:pt x="1562100" y="652073"/>
                </a:lnTo>
                <a:lnTo>
                  <a:pt x="1612900" y="628249"/>
                </a:lnTo>
                <a:lnTo>
                  <a:pt x="1651000" y="605375"/>
                </a:lnTo>
                <a:lnTo>
                  <a:pt x="1701800" y="583457"/>
                </a:lnTo>
                <a:lnTo>
                  <a:pt x="1739900" y="562500"/>
                </a:lnTo>
                <a:lnTo>
                  <a:pt x="1790700" y="542511"/>
                </a:lnTo>
                <a:lnTo>
                  <a:pt x="1828800" y="523494"/>
                </a:lnTo>
                <a:lnTo>
                  <a:pt x="1879600" y="505455"/>
                </a:lnTo>
                <a:lnTo>
                  <a:pt x="1930400" y="488401"/>
                </a:lnTo>
                <a:lnTo>
                  <a:pt x="1968500" y="472337"/>
                </a:lnTo>
                <a:lnTo>
                  <a:pt x="2019300" y="457267"/>
                </a:lnTo>
                <a:lnTo>
                  <a:pt x="2070100" y="443199"/>
                </a:lnTo>
                <a:lnTo>
                  <a:pt x="2120900" y="430138"/>
                </a:lnTo>
                <a:lnTo>
                  <a:pt x="2171700" y="418089"/>
                </a:lnTo>
                <a:lnTo>
                  <a:pt x="2209800" y="407058"/>
                </a:lnTo>
                <a:lnTo>
                  <a:pt x="2260600" y="397051"/>
                </a:lnTo>
                <a:lnTo>
                  <a:pt x="2311400" y="388073"/>
                </a:lnTo>
                <a:lnTo>
                  <a:pt x="2362200" y="380130"/>
                </a:lnTo>
                <a:lnTo>
                  <a:pt x="2413000" y="373228"/>
                </a:lnTo>
                <a:lnTo>
                  <a:pt x="2463800" y="367372"/>
                </a:lnTo>
                <a:lnTo>
                  <a:pt x="2514600" y="362569"/>
                </a:lnTo>
                <a:lnTo>
                  <a:pt x="2565400" y="358822"/>
                </a:lnTo>
                <a:lnTo>
                  <a:pt x="2616200" y="356140"/>
                </a:lnTo>
                <a:lnTo>
                  <a:pt x="2667000" y="354526"/>
                </a:lnTo>
                <a:lnTo>
                  <a:pt x="2717800" y="353987"/>
                </a:lnTo>
                <a:lnTo>
                  <a:pt x="3517900" y="353987"/>
                </a:lnTo>
                <a:lnTo>
                  <a:pt x="3517900" y="500576"/>
                </a:lnTo>
                <a:lnTo>
                  <a:pt x="2717800" y="500576"/>
                </a:lnTo>
                <a:lnTo>
                  <a:pt x="2667000" y="501091"/>
                </a:lnTo>
                <a:lnTo>
                  <a:pt x="2616200" y="502626"/>
                </a:lnTo>
                <a:lnTo>
                  <a:pt x="2565400" y="505173"/>
                </a:lnTo>
                <a:lnTo>
                  <a:pt x="2527300" y="508721"/>
                </a:lnTo>
                <a:lnTo>
                  <a:pt x="2476500" y="513259"/>
                </a:lnTo>
                <a:lnTo>
                  <a:pt x="2425700" y="518777"/>
                </a:lnTo>
                <a:lnTo>
                  <a:pt x="2387600" y="525263"/>
                </a:lnTo>
                <a:lnTo>
                  <a:pt x="2336800" y="532709"/>
                </a:lnTo>
                <a:lnTo>
                  <a:pt x="2286000" y="541103"/>
                </a:lnTo>
                <a:lnTo>
                  <a:pt x="2247900" y="550434"/>
                </a:lnTo>
                <a:lnTo>
                  <a:pt x="2197100" y="560693"/>
                </a:lnTo>
                <a:lnTo>
                  <a:pt x="2159000" y="571869"/>
                </a:lnTo>
                <a:lnTo>
                  <a:pt x="2108200" y="583951"/>
                </a:lnTo>
                <a:lnTo>
                  <a:pt x="2070100" y="596928"/>
                </a:lnTo>
                <a:lnTo>
                  <a:pt x="2019300" y="610792"/>
                </a:lnTo>
                <a:lnTo>
                  <a:pt x="1981200" y="625530"/>
                </a:lnTo>
                <a:lnTo>
                  <a:pt x="1943100" y="641132"/>
                </a:lnTo>
                <a:lnTo>
                  <a:pt x="1892300" y="657589"/>
                </a:lnTo>
                <a:lnTo>
                  <a:pt x="1854200" y="674889"/>
                </a:lnTo>
                <a:lnTo>
                  <a:pt x="1816100" y="693022"/>
                </a:lnTo>
                <a:lnTo>
                  <a:pt x="1765300" y="711978"/>
                </a:lnTo>
                <a:lnTo>
                  <a:pt x="1727200" y="731745"/>
                </a:lnTo>
                <a:lnTo>
                  <a:pt x="1689100" y="752314"/>
                </a:lnTo>
                <a:lnTo>
                  <a:pt x="1651000" y="773675"/>
                </a:lnTo>
                <a:lnTo>
                  <a:pt x="1612900" y="795816"/>
                </a:lnTo>
                <a:lnTo>
                  <a:pt x="1574800" y="818727"/>
                </a:lnTo>
                <a:lnTo>
                  <a:pt x="1536700" y="842397"/>
                </a:lnTo>
                <a:lnTo>
                  <a:pt x="1498600" y="866817"/>
                </a:lnTo>
                <a:lnTo>
                  <a:pt x="1460500" y="891976"/>
                </a:lnTo>
                <a:lnTo>
                  <a:pt x="1422400" y="917862"/>
                </a:lnTo>
                <a:lnTo>
                  <a:pt x="1384300" y="944467"/>
                </a:lnTo>
                <a:lnTo>
                  <a:pt x="1346200" y="971778"/>
                </a:lnTo>
                <a:lnTo>
                  <a:pt x="1320800" y="999787"/>
                </a:lnTo>
                <a:lnTo>
                  <a:pt x="1282700" y="1028482"/>
                </a:lnTo>
                <a:lnTo>
                  <a:pt x="1244600" y="1057852"/>
                </a:lnTo>
                <a:lnTo>
                  <a:pt x="1219200" y="1087888"/>
                </a:lnTo>
                <a:lnTo>
                  <a:pt x="1181100" y="1118579"/>
                </a:lnTo>
                <a:lnTo>
                  <a:pt x="1155700" y="1149915"/>
                </a:lnTo>
                <a:lnTo>
                  <a:pt x="1117600" y="1181884"/>
                </a:lnTo>
                <a:lnTo>
                  <a:pt x="1092200" y="1214476"/>
                </a:lnTo>
                <a:lnTo>
                  <a:pt x="1054100" y="1247682"/>
                </a:lnTo>
                <a:lnTo>
                  <a:pt x="1028700" y="1281490"/>
                </a:lnTo>
                <a:lnTo>
                  <a:pt x="1003300" y="1315890"/>
                </a:lnTo>
                <a:lnTo>
                  <a:pt x="977900" y="1350871"/>
                </a:lnTo>
                <a:lnTo>
                  <a:pt x="939800" y="1386424"/>
                </a:lnTo>
                <a:lnTo>
                  <a:pt x="914400" y="1422537"/>
                </a:lnTo>
                <a:lnTo>
                  <a:pt x="889000" y="1459201"/>
                </a:lnTo>
                <a:lnTo>
                  <a:pt x="838200" y="1534135"/>
                </a:lnTo>
                <a:lnTo>
                  <a:pt x="812800" y="1572386"/>
                </a:lnTo>
                <a:lnTo>
                  <a:pt x="800100" y="1611145"/>
                </a:lnTo>
                <a:lnTo>
                  <a:pt x="749300" y="1690145"/>
                </a:lnTo>
                <a:lnTo>
                  <a:pt x="736600" y="1730366"/>
                </a:lnTo>
                <a:lnTo>
                  <a:pt x="711200" y="1771052"/>
                </a:lnTo>
                <a:lnTo>
                  <a:pt x="698500" y="1812195"/>
                </a:lnTo>
                <a:lnTo>
                  <a:pt x="673100" y="1853783"/>
                </a:lnTo>
                <a:lnTo>
                  <a:pt x="660400" y="1895806"/>
                </a:lnTo>
                <a:lnTo>
                  <a:pt x="635000" y="1938253"/>
                </a:lnTo>
                <a:lnTo>
                  <a:pt x="546100" y="2246383"/>
                </a:lnTo>
                <a:lnTo>
                  <a:pt x="546100" y="2291848"/>
                </a:lnTo>
                <a:lnTo>
                  <a:pt x="520700" y="2383757"/>
                </a:lnTo>
                <a:lnTo>
                  <a:pt x="520700" y="2430180"/>
                </a:lnTo>
                <a:lnTo>
                  <a:pt x="508000" y="2476902"/>
                </a:lnTo>
                <a:lnTo>
                  <a:pt x="508000" y="2618755"/>
                </a:lnTo>
                <a:lnTo>
                  <a:pt x="495300" y="2666566"/>
                </a:lnTo>
                <a:lnTo>
                  <a:pt x="495300" y="2712251"/>
                </a:lnTo>
                <a:lnTo>
                  <a:pt x="355600" y="2712251"/>
                </a:lnTo>
                <a:close/>
              </a:path>
              <a:path w="3517900" h="2712720">
                <a:moveTo>
                  <a:pt x="711200" y="2712251"/>
                </a:moveTo>
                <a:lnTo>
                  <a:pt x="711200" y="2571663"/>
                </a:lnTo>
                <a:lnTo>
                  <a:pt x="723900" y="2524586"/>
                </a:lnTo>
                <a:lnTo>
                  <a:pt x="723900" y="2431373"/>
                </a:lnTo>
                <a:lnTo>
                  <a:pt x="749300" y="2339498"/>
                </a:lnTo>
                <a:lnTo>
                  <a:pt x="749300" y="2294095"/>
                </a:lnTo>
                <a:lnTo>
                  <a:pt x="825500" y="2029950"/>
                </a:lnTo>
                <a:lnTo>
                  <a:pt x="850900" y="1987424"/>
                </a:lnTo>
                <a:lnTo>
                  <a:pt x="876300" y="1903768"/>
                </a:lnTo>
                <a:lnTo>
                  <a:pt x="901700" y="1862665"/>
                </a:lnTo>
                <a:lnTo>
                  <a:pt x="914400" y="1822061"/>
                </a:lnTo>
                <a:lnTo>
                  <a:pt x="965200" y="1742404"/>
                </a:lnTo>
                <a:lnTo>
                  <a:pt x="977900" y="1703376"/>
                </a:lnTo>
                <a:lnTo>
                  <a:pt x="1028700" y="1626985"/>
                </a:lnTo>
                <a:lnTo>
                  <a:pt x="1054100" y="1589646"/>
                </a:lnTo>
                <a:lnTo>
                  <a:pt x="1079500" y="1552897"/>
                </a:lnTo>
                <a:lnTo>
                  <a:pt x="1104900" y="1516748"/>
                </a:lnTo>
                <a:lnTo>
                  <a:pt x="1130300" y="1481214"/>
                </a:lnTo>
                <a:lnTo>
                  <a:pt x="1168400" y="1446307"/>
                </a:lnTo>
                <a:lnTo>
                  <a:pt x="1193800" y="1412038"/>
                </a:lnTo>
                <a:lnTo>
                  <a:pt x="1219200" y="1378422"/>
                </a:lnTo>
                <a:lnTo>
                  <a:pt x="1257300" y="1345471"/>
                </a:lnTo>
                <a:lnTo>
                  <a:pt x="1282700" y="1313197"/>
                </a:lnTo>
                <a:lnTo>
                  <a:pt x="1308100" y="1281614"/>
                </a:lnTo>
                <a:lnTo>
                  <a:pt x="1346200" y="1250733"/>
                </a:lnTo>
                <a:lnTo>
                  <a:pt x="1384300" y="1220568"/>
                </a:lnTo>
                <a:lnTo>
                  <a:pt x="1409700" y="1191131"/>
                </a:lnTo>
                <a:lnTo>
                  <a:pt x="1447800" y="1162435"/>
                </a:lnTo>
                <a:lnTo>
                  <a:pt x="1485900" y="1134493"/>
                </a:lnTo>
                <a:lnTo>
                  <a:pt x="1511300" y="1107317"/>
                </a:lnTo>
                <a:lnTo>
                  <a:pt x="1549400" y="1080921"/>
                </a:lnTo>
                <a:lnTo>
                  <a:pt x="1587500" y="1055315"/>
                </a:lnTo>
                <a:lnTo>
                  <a:pt x="1625600" y="1030515"/>
                </a:lnTo>
                <a:lnTo>
                  <a:pt x="1663700" y="1006531"/>
                </a:lnTo>
                <a:lnTo>
                  <a:pt x="1701800" y="983377"/>
                </a:lnTo>
                <a:lnTo>
                  <a:pt x="1739900" y="961066"/>
                </a:lnTo>
                <a:lnTo>
                  <a:pt x="1778000" y="939610"/>
                </a:lnTo>
                <a:lnTo>
                  <a:pt x="1816100" y="919022"/>
                </a:lnTo>
                <a:lnTo>
                  <a:pt x="1866900" y="899314"/>
                </a:lnTo>
                <a:lnTo>
                  <a:pt x="1905000" y="880500"/>
                </a:lnTo>
                <a:lnTo>
                  <a:pt x="1943100" y="862591"/>
                </a:lnTo>
                <a:lnTo>
                  <a:pt x="1993900" y="845602"/>
                </a:lnTo>
                <a:lnTo>
                  <a:pt x="2032000" y="829543"/>
                </a:lnTo>
                <a:lnTo>
                  <a:pt x="2070100" y="814429"/>
                </a:lnTo>
                <a:lnTo>
                  <a:pt x="2120900" y="800271"/>
                </a:lnTo>
                <a:lnTo>
                  <a:pt x="2159000" y="787083"/>
                </a:lnTo>
                <a:lnTo>
                  <a:pt x="2209800" y="774877"/>
                </a:lnTo>
                <a:lnTo>
                  <a:pt x="2247900" y="763665"/>
                </a:lnTo>
                <a:lnTo>
                  <a:pt x="2298700" y="753462"/>
                </a:lnTo>
                <a:lnTo>
                  <a:pt x="2336800" y="744278"/>
                </a:lnTo>
                <a:lnTo>
                  <a:pt x="2387600" y="736127"/>
                </a:lnTo>
                <a:lnTo>
                  <a:pt x="2425700" y="729022"/>
                </a:lnTo>
                <a:lnTo>
                  <a:pt x="2476500" y="722975"/>
                </a:lnTo>
                <a:lnTo>
                  <a:pt x="2527300" y="718000"/>
                </a:lnTo>
                <a:lnTo>
                  <a:pt x="2565400" y="714107"/>
                </a:lnTo>
                <a:lnTo>
                  <a:pt x="2616200" y="711311"/>
                </a:lnTo>
                <a:lnTo>
                  <a:pt x="2667000" y="709625"/>
                </a:lnTo>
                <a:lnTo>
                  <a:pt x="2717800" y="709059"/>
                </a:lnTo>
                <a:lnTo>
                  <a:pt x="3517900" y="709059"/>
                </a:lnTo>
                <a:lnTo>
                  <a:pt x="3517900" y="855649"/>
                </a:lnTo>
                <a:lnTo>
                  <a:pt x="2717800" y="855649"/>
                </a:lnTo>
                <a:lnTo>
                  <a:pt x="2667000" y="856258"/>
                </a:lnTo>
                <a:lnTo>
                  <a:pt x="2616200" y="858073"/>
                </a:lnTo>
                <a:lnTo>
                  <a:pt x="2578100" y="861080"/>
                </a:lnTo>
                <a:lnTo>
                  <a:pt x="2527300" y="865265"/>
                </a:lnTo>
                <a:lnTo>
                  <a:pt x="2476500" y="870612"/>
                </a:lnTo>
                <a:lnTo>
                  <a:pt x="2425700" y="877108"/>
                </a:lnTo>
                <a:lnTo>
                  <a:pt x="2387600" y="884737"/>
                </a:lnTo>
                <a:lnTo>
                  <a:pt x="2336800" y="893484"/>
                </a:lnTo>
                <a:lnTo>
                  <a:pt x="2298700" y="903336"/>
                </a:lnTo>
                <a:lnTo>
                  <a:pt x="2247900" y="914276"/>
                </a:lnTo>
                <a:lnTo>
                  <a:pt x="2209800" y="926291"/>
                </a:lnTo>
                <a:lnTo>
                  <a:pt x="2159000" y="939366"/>
                </a:lnTo>
                <a:lnTo>
                  <a:pt x="2120900" y="953485"/>
                </a:lnTo>
                <a:lnTo>
                  <a:pt x="2070100" y="968635"/>
                </a:lnTo>
                <a:lnTo>
                  <a:pt x="2032000" y="984801"/>
                </a:lnTo>
                <a:lnTo>
                  <a:pt x="1993900" y="1001967"/>
                </a:lnTo>
                <a:lnTo>
                  <a:pt x="1955800" y="1020120"/>
                </a:lnTo>
                <a:lnTo>
                  <a:pt x="1905000" y="1039244"/>
                </a:lnTo>
                <a:lnTo>
                  <a:pt x="1866900" y="1059325"/>
                </a:lnTo>
                <a:lnTo>
                  <a:pt x="1828800" y="1080348"/>
                </a:lnTo>
                <a:lnTo>
                  <a:pt x="1790700" y="1102298"/>
                </a:lnTo>
                <a:lnTo>
                  <a:pt x="1752600" y="1125161"/>
                </a:lnTo>
                <a:lnTo>
                  <a:pt x="1714500" y="1148922"/>
                </a:lnTo>
                <a:lnTo>
                  <a:pt x="1676400" y="1173566"/>
                </a:lnTo>
                <a:lnTo>
                  <a:pt x="1638300" y="1199078"/>
                </a:lnTo>
                <a:lnTo>
                  <a:pt x="1600200" y="1225444"/>
                </a:lnTo>
                <a:lnTo>
                  <a:pt x="1562100" y="1252649"/>
                </a:lnTo>
                <a:lnTo>
                  <a:pt x="1536700" y="1280679"/>
                </a:lnTo>
                <a:lnTo>
                  <a:pt x="1498600" y="1309518"/>
                </a:lnTo>
                <a:lnTo>
                  <a:pt x="1460500" y="1339152"/>
                </a:lnTo>
                <a:lnTo>
                  <a:pt x="1435100" y="1369566"/>
                </a:lnTo>
                <a:lnTo>
                  <a:pt x="1397000" y="1400746"/>
                </a:lnTo>
                <a:lnTo>
                  <a:pt x="1371600" y="1432676"/>
                </a:lnTo>
                <a:lnTo>
                  <a:pt x="1333500" y="1465343"/>
                </a:lnTo>
                <a:lnTo>
                  <a:pt x="1308100" y="1498731"/>
                </a:lnTo>
                <a:lnTo>
                  <a:pt x="1282700" y="1532825"/>
                </a:lnTo>
                <a:lnTo>
                  <a:pt x="1257300" y="1567611"/>
                </a:lnTo>
                <a:lnTo>
                  <a:pt x="1219200" y="1603075"/>
                </a:lnTo>
                <a:lnTo>
                  <a:pt x="1193800" y="1639201"/>
                </a:lnTo>
                <a:lnTo>
                  <a:pt x="1168400" y="1675975"/>
                </a:lnTo>
                <a:lnTo>
                  <a:pt x="1143000" y="1713382"/>
                </a:lnTo>
                <a:lnTo>
                  <a:pt x="1130300" y="1751407"/>
                </a:lnTo>
                <a:lnTo>
                  <a:pt x="1079500" y="1829254"/>
                </a:lnTo>
                <a:lnTo>
                  <a:pt x="1054100" y="1869046"/>
                </a:lnTo>
                <a:lnTo>
                  <a:pt x="1041400" y="1909397"/>
                </a:lnTo>
                <a:lnTo>
                  <a:pt x="1016000" y="1950293"/>
                </a:lnTo>
                <a:lnTo>
                  <a:pt x="990600" y="2033661"/>
                </a:lnTo>
                <a:lnTo>
                  <a:pt x="965200" y="2076104"/>
                </a:lnTo>
                <a:lnTo>
                  <a:pt x="889000" y="2340447"/>
                </a:lnTo>
                <a:lnTo>
                  <a:pt x="889000" y="2385982"/>
                </a:lnTo>
                <a:lnTo>
                  <a:pt x="876300" y="2431900"/>
                </a:lnTo>
                <a:lnTo>
                  <a:pt x="876300" y="2478186"/>
                </a:lnTo>
                <a:lnTo>
                  <a:pt x="863600" y="2524825"/>
                </a:lnTo>
                <a:lnTo>
                  <a:pt x="863600" y="2619106"/>
                </a:lnTo>
                <a:lnTo>
                  <a:pt x="850900" y="2666718"/>
                </a:lnTo>
                <a:lnTo>
                  <a:pt x="850900" y="2712251"/>
                </a:lnTo>
                <a:lnTo>
                  <a:pt x="711200" y="2712251"/>
                </a:lnTo>
                <a:close/>
              </a:path>
              <a:path w="3517900" h="2712720">
                <a:moveTo>
                  <a:pt x="1066800" y="2712251"/>
                </a:moveTo>
                <a:lnTo>
                  <a:pt x="1066800" y="2569930"/>
                </a:lnTo>
                <a:lnTo>
                  <a:pt x="1079500" y="2522438"/>
                </a:lnTo>
                <a:lnTo>
                  <a:pt x="1079500" y="2475347"/>
                </a:lnTo>
                <a:lnTo>
                  <a:pt x="1092200" y="2428679"/>
                </a:lnTo>
                <a:lnTo>
                  <a:pt x="1092200" y="2382452"/>
                </a:lnTo>
                <a:lnTo>
                  <a:pt x="1155700" y="2158616"/>
                </a:lnTo>
                <a:lnTo>
                  <a:pt x="1181100" y="2115446"/>
                </a:lnTo>
                <a:lnTo>
                  <a:pt x="1206500" y="2030858"/>
                </a:lnTo>
                <a:lnTo>
                  <a:pt x="1257300" y="1948737"/>
                </a:lnTo>
                <a:lnTo>
                  <a:pt x="1270000" y="1908650"/>
                </a:lnTo>
                <a:lnTo>
                  <a:pt x="1295400" y="1869239"/>
                </a:lnTo>
                <a:lnTo>
                  <a:pt x="1320800" y="1830523"/>
                </a:lnTo>
                <a:lnTo>
                  <a:pt x="1346200" y="1792521"/>
                </a:lnTo>
                <a:lnTo>
                  <a:pt x="1371600" y="1755253"/>
                </a:lnTo>
                <a:lnTo>
                  <a:pt x="1397000" y="1718739"/>
                </a:lnTo>
                <a:lnTo>
                  <a:pt x="1422400" y="1682997"/>
                </a:lnTo>
                <a:lnTo>
                  <a:pt x="1460500" y="1648048"/>
                </a:lnTo>
                <a:lnTo>
                  <a:pt x="1485900" y="1613911"/>
                </a:lnTo>
                <a:lnTo>
                  <a:pt x="1511300" y="1580605"/>
                </a:lnTo>
                <a:lnTo>
                  <a:pt x="1549400" y="1548150"/>
                </a:lnTo>
                <a:lnTo>
                  <a:pt x="1574800" y="1516566"/>
                </a:lnTo>
                <a:lnTo>
                  <a:pt x="1612900" y="1485871"/>
                </a:lnTo>
                <a:lnTo>
                  <a:pt x="1651000" y="1456086"/>
                </a:lnTo>
                <a:lnTo>
                  <a:pt x="1689100" y="1427230"/>
                </a:lnTo>
                <a:lnTo>
                  <a:pt x="1714500" y="1399323"/>
                </a:lnTo>
                <a:lnTo>
                  <a:pt x="1752600" y="1372384"/>
                </a:lnTo>
                <a:lnTo>
                  <a:pt x="1790700" y="1346432"/>
                </a:lnTo>
                <a:lnTo>
                  <a:pt x="1828800" y="1321488"/>
                </a:lnTo>
                <a:lnTo>
                  <a:pt x="1866900" y="1297569"/>
                </a:lnTo>
                <a:lnTo>
                  <a:pt x="1905000" y="1274698"/>
                </a:lnTo>
                <a:lnTo>
                  <a:pt x="1943100" y="1252891"/>
                </a:lnTo>
                <a:lnTo>
                  <a:pt x="1993900" y="1232170"/>
                </a:lnTo>
                <a:lnTo>
                  <a:pt x="2032000" y="1212553"/>
                </a:lnTo>
                <a:lnTo>
                  <a:pt x="2070100" y="1194061"/>
                </a:lnTo>
                <a:lnTo>
                  <a:pt x="2120900" y="1176712"/>
                </a:lnTo>
                <a:lnTo>
                  <a:pt x="2159000" y="1160527"/>
                </a:lnTo>
                <a:lnTo>
                  <a:pt x="2197100" y="1145524"/>
                </a:lnTo>
                <a:lnTo>
                  <a:pt x="2247900" y="1131723"/>
                </a:lnTo>
                <a:lnTo>
                  <a:pt x="2286000" y="1119145"/>
                </a:lnTo>
                <a:lnTo>
                  <a:pt x="2336800" y="1107807"/>
                </a:lnTo>
                <a:lnTo>
                  <a:pt x="2387600" y="1097730"/>
                </a:lnTo>
                <a:lnTo>
                  <a:pt x="2425700" y="1088933"/>
                </a:lnTo>
                <a:lnTo>
                  <a:pt x="2476500" y="1081437"/>
                </a:lnTo>
                <a:lnTo>
                  <a:pt x="2527300" y="1075259"/>
                </a:lnTo>
                <a:lnTo>
                  <a:pt x="2565400" y="1070420"/>
                </a:lnTo>
                <a:lnTo>
                  <a:pt x="2616200" y="1066940"/>
                </a:lnTo>
                <a:lnTo>
                  <a:pt x="2667000" y="1064838"/>
                </a:lnTo>
                <a:lnTo>
                  <a:pt x="2717800" y="1064132"/>
                </a:lnTo>
                <a:lnTo>
                  <a:pt x="3517900" y="1064132"/>
                </a:lnTo>
                <a:lnTo>
                  <a:pt x="3517900" y="1210722"/>
                </a:lnTo>
                <a:lnTo>
                  <a:pt x="2717800" y="1210722"/>
                </a:lnTo>
                <a:lnTo>
                  <a:pt x="2667000" y="1211497"/>
                </a:lnTo>
                <a:lnTo>
                  <a:pt x="2616200" y="1213807"/>
                </a:lnTo>
                <a:lnTo>
                  <a:pt x="2565400" y="1217627"/>
                </a:lnTo>
                <a:lnTo>
                  <a:pt x="2527300" y="1222934"/>
                </a:lnTo>
                <a:lnTo>
                  <a:pt x="2476500" y="1229705"/>
                </a:lnTo>
                <a:lnTo>
                  <a:pt x="2425700" y="1237916"/>
                </a:lnTo>
                <a:lnTo>
                  <a:pt x="2387600" y="1247543"/>
                </a:lnTo>
                <a:lnTo>
                  <a:pt x="2336800" y="1258563"/>
                </a:lnTo>
                <a:lnTo>
                  <a:pt x="2298700" y="1270951"/>
                </a:lnTo>
                <a:lnTo>
                  <a:pt x="2247900" y="1284685"/>
                </a:lnTo>
                <a:lnTo>
                  <a:pt x="2209800" y="1299741"/>
                </a:lnTo>
                <a:lnTo>
                  <a:pt x="2159000" y="1316095"/>
                </a:lnTo>
                <a:lnTo>
                  <a:pt x="2120900" y="1333724"/>
                </a:lnTo>
                <a:lnTo>
                  <a:pt x="2082800" y="1352603"/>
                </a:lnTo>
                <a:lnTo>
                  <a:pt x="2032000" y="1372710"/>
                </a:lnTo>
                <a:lnTo>
                  <a:pt x="1993900" y="1394020"/>
                </a:lnTo>
                <a:lnTo>
                  <a:pt x="1955800" y="1416511"/>
                </a:lnTo>
                <a:lnTo>
                  <a:pt x="1917700" y="1440158"/>
                </a:lnTo>
                <a:lnTo>
                  <a:pt x="1879600" y="1464937"/>
                </a:lnTo>
                <a:lnTo>
                  <a:pt x="1841500" y="1490826"/>
                </a:lnTo>
                <a:lnTo>
                  <a:pt x="1803400" y="1517800"/>
                </a:lnTo>
                <a:lnTo>
                  <a:pt x="1765300" y="1545836"/>
                </a:lnTo>
                <a:lnTo>
                  <a:pt x="1739900" y="1574911"/>
                </a:lnTo>
                <a:lnTo>
                  <a:pt x="1701800" y="1605000"/>
                </a:lnTo>
                <a:lnTo>
                  <a:pt x="1663700" y="1636080"/>
                </a:lnTo>
                <a:lnTo>
                  <a:pt x="1638300" y="1668128"/>
                </a:lnTo>
                <a:lnTo>
                  <a:pt x="1600200" y="1701119"/>
                </a:lnTo>
                <a:lnTo>
                  <a:pt x="1574800" y="1735030"/>
                </a:lnTo>
                <a:lnTo>
                  <a:pt x="1549400" y="1769839"/>
                </a:lnTo>
                <a:lnTo>
                  <a:pt x="1511300" y="1805519"/>
                </a:lnTo>
                <a:lnTo>
                  <a:pt x="1485900" y="1842050"/>
                </a:lnTo>
                <a:lnTo>
                  <a:pt x="1460500" y="1879406"/>
                </a:lnTo>
                <a:lnTo>
                  <a:pt x="1435100" y="1917564"/>
                </a:lnTo>
                <a:lnTo>
                  <a:pt x="1422400" y="1956500"/>
                </a:lnTo>
                <a:lnTo>
                  <a:pt x="1397000" y="1996191"/>
                </a:lnTo>
                <a:lnTo>
                  <a:pt x="1371600" y="2036613"/>
                </a:lnTo>
                <a:lnTo>
                  <a:pt x="1346200" y="2077743"/>
                </a:lnTo>
                <a:lnTo>
                  <a:pt x="1320800" y="2162031"/>
                </a:lnTo>
                <a:lnTo>
                  <a:pt x="1295400" y="2205142"/>
                </a:lnTo>
                <a:lnTo>
                  <a:pt x="1231900" y="2429419"/>
                </a:lnTo>
                <a:lnTo>
                  <a:pt x="1231900" y="2475854"/>
                </a:lnTo>
                <a:lnTo>
                  <a:pt x="1219200" y="2522760"/>
                </a:lnTo>
                <a:lnTo>
                  <a:pt x="1219200" y="2617891"/>
                </a:lnTo>
                <a:lnTo>
                  <a:pt x="1206500" y="2666069"/>
                </a:lnTo>
                <a:lnTo>
                  <a:pt x="1206500" y="2712251"/>
                </a:lnTo>
                <a:lnTo>
                  <a:pt x="1066800" y="2712251"/>
                </a:lnTo>
                <a:close/>
              </a:path>
              <a:path w="3517900" h="2712720">
                <a:moveTo>
                  <a:pt x="1422400" y="2712251"/>
                </a:moveTo>
                <a:lnTo>
                  <a:pt x="1422400" y="2570483"/>
                </a:lnTo>
                <a:lnTo>
                  <a:pt x="1435100" y="2523411"/>
                </a:lnTo>
                <a:lnTo>
                  <a:pt x="1435100" y="2476879"/>
                </a:lnTo>
                <a:lnTo>
                  <a:pt x="1498600" y="2253421"/>
                </a:lnTo>
                <a:lnTo>
                  <a:pt x="1524000" y="2210790"/>
                </a:lnTo>
                <a:lnTo>
                  <a:pt x="1536700" y="2168920"/>
                </a:lnTo>
                <a:lnTo>
                  <a:pt x="1562100" y="2127842"/>
                </a:lnTo>
                <a:lnTo>
                  <a:pt x="1587500" y="2087587"/>
                </a:lnTo>
                <a:lnTo>
                  <a:pt x="1600200" y="2048188"/>
                </a:lnTo>
                <a:lnTo>
                  <a:pt x="1625600" y="2009675"/>
                </a:lnTo>
                <a:lnTo>
                  <a:pt x="1651000" y="1972080"/>
                </a:lnTo>
                <a:lnTo>
                  <a:pt x="1676400" y="1935435"/>
                </a:lnTo>
                <a:lnTo>
                  <a:pt x="1714500" y="1899771"/>
                </a:lnTo>
                <a:lnTo>
                  <a:pt x="1739900" y="1865120"/>
                </a:lnTo>
                <a:lnTo>
                  <a:pt x="1765300" y="1831513"/>
                </a:lnTo>
                <a:lnTo>
                  <a:pt x="1803400" y="1798981"/>
                </a:lnTo>
                <a:lnTo>
                  <a:pt x="1828800" y="1767557"/>
                </a:lnTo>
                <a:lnTo>
                  <a:pt x="1866900" y="1737271"/>
                </a:lnTo>
                <a:lnTo>
                  <a:pt x="1905000" y="1708156"/>
                </a:lnTo>
                <a:lnTo>
                  <a:pt x="1930400" y="1680242"/>
                </a:lnTo>
                <a:lnTo>
                  <a:pt x="1968500" y="1653561"/>
                </a:lnTo>
                <a:lnTo>
                  <a:pt x="2006600" y="1628145"/>
                </a:lnTo>
                <a:lnTo>
                  <a:pt x="2044700" y="1604026"/>
                </a:lnTo>
                <a:lnTo>
                  <a:pt x="2082800" y="1581234"/>
                </a:lnTo>
                <a:lnTo>
                  <a:pt x="2133600" y="1559801"/>
                </a:lnTo>
                <a:lnTo>
                  <a:pt x="2171700" y="1539759"/>
                </a:lnTo>
                <a:lnTo>
                  <a:pt x="2209800" y="1521139"/>
                </a:lnTo>
                <a:lnTo>
                  <a:pt x="2247900" y="1503974"/>
                </a:lnTo>
                <a:lnTo>
                  <a:pt x="2298700" y="1488293"/>
                </a:lnTo>
                <a:lnTo>
                  <a:pt x="2336800" y="1474129"/>
                </a:lnTo>
                <a:lnTo>
                  <a:pt x="2387600" y="1461514"/>
                </a:lnTo>
                <a:lnTo>
                  <a:pt x="2425700" y="1450478"/>
                </a:lnTo>
                <a:lnTo>
                  <a:pt x="2476500" y="1441054"/>
                </a:lnTo>
                <a:lnTo>
                  <a:pt x="2527300" y="1433272"/>
                </a:lnTo>
                <a:lnTo>
                  <a:pt x="2565400" y="1427165"/>
                </a:lnTo>
                <a:lnTo>
                  <a:pt x="2616200" y="1422764"/>
                </a:lnTo>
                <a:lnTo>
                  <a:pt x="2667000" y="1420100"/>
                </a:lnTo>
                <a:lnTo>
                  <a:pt x="2717800" y="1419205"/>
                </a:lnTo>
                <a:lnTo>
                  <a:pt x="3517900" y="1419205"/>
                </a:lnTo>
                <a:lnTo>
                  <a:pt x="3517900" y="1564709"/>
                </a:lnTo>
                <a:lnTo>
                  <a:pt x="2717800" y="1564709"/>
                </a:lnTo>
                <a:lnTo>
                  <a:pt x="2667000" y="1565720"/>
                </a:lnTo>
                <a:lnTo>
                  <a:pt x="2616200" y="1568725"/>
                </a:lnTo>
                <a:lnTo>
                  <a:pt x="2565400" y="1573684"/>
                </a:lnTo>
                <a:lnTo>
                  <a:pt x="2527300" y="1580558"/>
                </a:lnTo>
                <a:lnTo>
                  <a:pt x="2476500" y="1589305"/>
                </a:lnTo>
                <a:lnTo>
                  <a:pt x="2425700" y="1599885"/>
                </a:lnTo>
                <a:lnTo>
                  <a:pt x="2387600" y="1612260"/>
                </a:lnTo>
                <a:lnTo>
                  <a:pt x="2336800" y="1626387"/>
                </a:lnTo>
                <a:lnTo>
                  <a:pt x="2298700" y="1642228"/>
                </a:lnTo>
                <a:lnTo>
                  <a:pt x="2260600" y="1659741"/>
                </a:lnTo>
                <a:lnTo>
                  <a:pt x="2209800" y="1678887"/>
                </a:lnTo>
                <a:lnTo>
                  <a:pt x="2171700" y="1699626"/>
                </a:lnTo>
                <a:lnTo>
                  <a:pt x="2133600" y="1721916"/>
                </a:lnTo>
                <a:lnTo>
                  <a:pt x="2095500" y="1745719"/>
                </a:lnTo>
                <a:lnTo>
                  <a:pt x="2057400" y="1770994"/>
                </a:lnTo>
                <a:lnTo>
                  <a:pt x="2019300" y="1797700"/>
                </a:lnTo>
                <a:lnTo>
                  <a:pt x="1981200" y="1825798"/>
                </a:lnTo>
                <a:lnTo>
                  <a:pt x="1955800" y="1855247"/>
                </a:lnTo>
                <a:lnTo>
                  <a:pt x="1917700" y="1886007"/>
                </a:lnTo>
                <a:lnTo>
                  <a:pt x="1892300" y="1918037"/>
                </a:lnTo>
                <a:lnTo>
                  <a:pt x="1854200" y="1951299"/>
                </a:lnTo>
                <a:lnTo>
                  <a:pt x="1828800" y="1985751"/>
                </a:lnTo>
                <a:lnTo>
                  <a:pt x="1803400" y="2021353"/>
                </a:lnTo>
                <a:lnTo>
                  <a:pt x="1765300" y="2058066"/>
                </a:lnTo>
                <a:lnTo>
                  <a:pt x="1739900" y="2095848"/>
                </a:lnTo>
                <a:lnTo>
                  <a:pt x="1727200" y="2134660"/>
                </a:lnTo>
                <a:lnTo>
                  <a:pt x="1701800" y="2174461"/>
                </a:lnTo>
                <a:lnTo>
                  <a:pt x="1676400" y="2215212"/>
                </a:lnTo>
                <a:lnTo>
                  <a:pt x="1663700" y="2256872"/>
                </a:lnTo>
                <a:lnTo>
                  <a:pt x="1638300" y="2299400"/>
                </a:lnTo>
                <a:lnTo>
                  <a:pt x="1587500" y="2477399"/>
                </a:lnTo>
                <a:lnTo>
                  <a:pt x="1574800" y="2523669"/>
                </a:lnTo>
                <a:lnTo>
                  <a:pt x="1574800" y="2618052"/>
                </a:lnTo>
                <a:lnTo>
                  <a:pt x="1562100" y="2666085"/>
                </a:lnTo>
                <a:lnTo>
                  <a:pt x="1562100" y="2712251"/>
                </a:lnTo>
                <a:lnTo>
                  <a:pt x="1422400" y="2712251"/>
                </a:lnTo>
                <a:close/>
              </a:path>
              <a:path w="3517900" h="2712720">
                <a:moveTo>
                  <a:pt x="1778000" y="2712251"/>
                </a:moveTo>
                <a:lnTo>
                  <a:pt x="1778000" y="2618529"/>
                </a:lnTo>
                <a:lnTo>
                  <a:pt x="1790700" y="2571489"/>
                </a:lnTo>
                <a:lnTo>
                  <a:pt x="1790700" y="2525199"/>
                </a:lnTo>
                <a:lnTo>
                  <a:pt x="1828800" y="2391423"/>
                </a:lnTo>
                <a:lnTo>
                  <a:pt x="1854200" y="2348727"/>
                </a:lnTo>
                <a:lnTo>
                  <a:pt x="1866900" y="2307077"/>
                </a:lnTo>
                <a:lnTo>
                  <a:pt x="1892300" y="2266534"/>
                </a:lnTo>
                <a:lnTo>
                  <a:pt x="1905000" y="2227155"/>
                </a:lnTo>
                <a:lnTo>
                  <a:pt x="1930400" y="2189001"/>
                </a:lnTo>
                <a:lnTo>
                  <a:pt x="1955800" y="2152130"/>
                </a:lnTo>
                <a:lnTo>
                  <a:pt x="1993900" y="2116602"/>
                </a:lnTo>
                <a:lnTo>
                  <a:pt x="2019300" y="2082477"/>
                </a:lnTo>
                <a:lnTo>
                  <a:pt x="2044700" y="2049813"/>
                </a:lnTo>
                <a:lnTo>
                  <a:pt x="2082800" y="2018669"/>
                </a:lnTo>
                <a:lnTo>
                  <a:pt x="2120900" y="1989105"/>
                </a:lnTo>
                <a:lnTo>
                  <a:pt x="2146300" y="1961181"/>
                </a:lnTo>
                <a:lnTo>
                  <a:pt x="2184400" y="1934954"/>
                </a:lnTo>
                <a:lnTo>
                  <a:pt x="2222500" y="1910486"/>
                </a:lnTo>
                <a:lnTo>
                  <a:pt x="2273300" y="1887834"/>
                </a:lnTo>
                <a:lnTo>
                  <a:pt x="2311400" y="1867058"/>
                </a:lnTo>
                <a:lnTo>
                  <a:pt x="2349500" y="1848218"/>
                </a:lnTo>
                <a:lnTo>
                  <a:pt x="2387600" y="1831372"/>
                </a:lnTo>
                <a:lnTo>
                  <a:pt x="2438400" y="1816580"/>
                </a:lnTo>
                <a:lnTo>
                  <a:pt x="2476500" y="1803901"/>
                </a:lnTo>
                <a:lnTo>
                  <a:pt x="2527300" y="1793395"/>
                </a:lnTo>
                <a:lnTo>
                  <a:pt x="2565400" y="1785120"/>
                </a:lnTo>
                <a:lnTo>
                  <a:pt x="2616200" y="1779136"/>
                </a:lnTo>
                <a:lnTo>
                  <a:pt x="2667000" y="1775503"/>
                </a:lnTo>
                <a:lnTo>
                  <a:pt x="2717800" y="1774278"/>
                </a:lnTo>
                <a:lnTo>
                  <a:pt x="3517900" y="1774278"/>
                </a:lnTo>
                <a:lnTo>
                  <a:pt x="3517900" y="2712251"/>
                </a:lnTo>
                <a:lnTo>
                  <a:pt x="3505200" y="2712251"/>
                </a:lnTo>
                <a:lnTo>
                  <a:pt x="3505200" y="1919782"/>
                </a:lnTo>
                <a:lnTo>
                  <a:pt x="2717800" y="1919782"/>
                </a:lnTo>
                <a:lnTo>
                  <a:pt x="2667000" y="1921234"/>
                </a:lnTo>
                <a:lnTo>
                  <a:pt x="2616200" y="1925534"/>
                </a:lnTo>
                <a:lnTo>
                  <a:pt x="2578100" y="1932598"/>
                </a:lnTo>
                <a:lnTo>
                  <a:pt x="2527300" y="1942343"/>
                </a:lnTo>
                <a:lnTo>
                  <a:pt x="2476500" y="1954686"/>
                </a:lnTo>
                <a:lnTo>
                  <a:pt x="2438400" y="1969544"/>
                </a:lnTo>
                <a:lnTo>
                  <a:pt x="2400300" y="1986832"/>
                </a:lnTo>
                <a:lnTo>
                  <a:pt x="2349500" y="2006467"/>
                </a:lnTo>
                <a:lnTo>
                  <a:pt x="2311400" y="2028367"/>
                </a:lnTo>
                <a:lnTo>
                  <a:pt x="2273300" y="2052448"/>
                </a:lnTo>
                <a:lnTo>
                  <a:pt x="2235200" y="2078625"/>
                </a:lnTo>
                <a:lnTo>
                  <a:pt x="2197100" y="2106816"/>
                </a:lnTo>
                <a:lnTo>
                  <a:pt x="2171700" y="2136938"/>
                </a:lnTo>
                <a:lnTo>
                  <a:pt x="2133600" y="2168907"/>
                </a:lnTo>
                <a:lnTo>
                  <a:pt x="2108200" y="2202639"/>
                </a:lnTo>
                <a:lnTo>
                  <a:pt x="2082800" y="2238052"/>
                </a:lnTo>
                <a:lnTo>
                  <a:pt x="2057400" y="2275061"/>
                </a:lnTo>
                <a:lnTo>
                  <a:pt x="2032000" y="2313584"/>
                </a:lnTo>
                <a:lnTo>
                  <a:pt x="2006600" y="2353536"/>
                </a:lnTo>
                <a:lnTo>
                  <a:pt x="1981200" y="2394835"/>
                </a:lnTo>
                <a:lnTo>
                  <a:pt x="1955800" y="2481139"/>
                </a:lnTo>
                <a:lnTo>
                  <a:pt x="1930400" y="2571828"/>
                </a:lnTo>
                <a:lnTo>
                  <a:pt x="1930400" y="2618609"/>
                </a:lnTo>
                <a:lnTo>
                  <a:pt x="1917700" y="2666235"/>
                </a:lnTo>
                <a:lnTo>
                  <a:pt x="1917700" y="2712251"/>
                </a:lnTo>
                <a:lnTo>
                  <a:pt x="1778000" y="2712251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294226" y="9258300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8383" y="1041627"/>
            <a:ext cx="1998956" cy="27370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2330" y="5143500"/>
            <a:ext cx="3829049" cy="21431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41548" y="7060804"/>
            <a:ext cx="3914774" cy="22002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1245" y="7790169"/>
            <a:ext cx="2876549" cy="20859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6000" y="3000724"/>
            <a:ext cx="9187815" cy="2425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5"/>
              </a:spcBef>
            </a:pPr>
            <a:r>
              <a:rPr dirty="0" sz="3350" spc="-10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350" spc="95">
                <a:solidFill>
                  <a:srgbClr val="FFFFFF"/>
                </a:solidFill>
                <a:latin typeface="Lucida Sans Unicode"/>
                <a:cs typeface="Lucida Sans Unicode"/>
              </a:rPr>
              <a:t>Detect </a:t>
            </a:r>
            <a:r>
              <a:rPr dirty="0" sz="3350" spc="2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350" spc="190">
                <a:solidFill>
                  <a:srgbClr val="FFFFFF"/>
                </a:solidFill>
                <a:latin typeface="Lucida Sans Unicode"/>
                <a:cs typeface="Lucida Sans Unicode"/>
              </a:rPr>
              <a:t>automate </a:t>
            </a:r>
            <a:r>
              <a:rPr dirty="0" sz="3350" spc="9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350" spc="114">
                <a:solidFill>
                  <a:srgbClr val="FFFFFF"/>
                </a:solidFill>
                <a:latin typeface="Lucida Sans Unicode"/>
                <a:cs typeface="Lucida Sans Unicode"/>
              </a:rPr>
              <a:t>process </a:t>
            </a:r>
            <a:r>
              <a:rPr dirty="0" sz="3350" spc="-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3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Lucida Sans Unicode"/>
                <a:cs typeface="Lucida Sans Unicode"/>
              </a:rPr>
              <a:t>extraction </a:t>
            </a:r>
            <a:r>
              <a:rPr dirty="0" sz="3350" spc="5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3350" spc="100">
                <a:solidFill>
                  <a:srgbClr val="FFFFFF"/>
                </a:solidFill>
                <a:latin typeface="Lucida Sans Unicode"/>
                <a:cs typeface="Lucida Sans Unicode"/>
              </a:rPr>
              <a:t>given </a:t>
            </a:r>
            <a:r>
              <a:rPr dirty="0" sz="3350" spc="-75">
                <a:solidFill>
                  <a:srgbClr val="FFFFFF"/>
                </a:solidFill>
                <a:latin typeface="Lucida Sans Unicode"/>
                <a:cs typeface="Lucida Sans Unicode"/>
              </a:rPr>
              <a:t>links </a:t>
            </a:r>
            <a:r>
              <a:rPr dirty="0" sz="3350" spc="-1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350" spc="90">
                <a:solidFill>
                  <a:srgbClr val="FFFFFF"/>
                </a:solidFill>
                <a:latin typeface="Lucida Sans Unicode"/>
                <a:cs typeface="Lucida Sans Unicode"/>
              </a:rPr>
              <a:t>websites </a:t>
            </a:r>
            <a:r>
              <a:rPr dirty="0" sz="335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>
                <a:solidFill>
                  <a:srgbClr val="FFFFFF"/>
                </a:solidFill>
                <a:latin typeface="Lucida Sans Unicode"/>
                <a:cs typeface="Lucida Sans Unicode"/>
              </a:rPr>
              <a:t>(Amazon,Flipkart, </a:t>
            </a:r>
            <a:r>
              <a:rPr dirty="0" sz="3350" spc="-45">
                <a:solidFill>
                  <a:srgbClr val="FFFFFF"/>
                </a:solidFill>
                <a:latin typeface="Lucida Sans Unicode"/>
                <a:cs typeface="Lucida Sans Unicode"/>
              </a:rPr>
              <a:t>Myntra,...etc.). </a:t>
            </a:r>
            <a:r>
              <a:rPr dirty="0" sz="33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55">
                <a:solidFill>
                  <a:srgbClr val="FFFFFF"/>
                </a:solidFill>
                <a:latin typeface="Lucida Sans Unicode"/>
                <a:cs typeface="Lucida Sans Unicode"/>
              </a:rPr>
              <a:t>component</a:t>
            </a:r>
            <a:r>
              <a:rPr dirty="0" sz="335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-5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3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95">
                <a:solidFill>
                  <a:srgbClr val="FFFFFF"/>
                </a:solidFill>
                <a:latin typeface="Lucida Sans Unicode"/>
                <a:cs typeface="Lucida Sans Unicode"/>
              </a:rPr>
              <a:t>(B2B)</a:t>
            </a:r>
            <a:r>
              <a:rPr dirty="0" sz="33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7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3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25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r>
              <a:rPr dirty="0" sz="33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45">
                <a:solidFill>
                  <a:srgbClr val="FFFFFF"/>
                </a:solidFill>
                <a:latin typeface="Lucida Sans Unicode"/>
                <a:cs typeface="Lucida Sans Unicode"/>
              </a:rPr>
              <a:t>service.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1505807"/>
            <a:ext cx="7943215" cy="91884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50" spc="15" b="0">
                <a:solidFill>
                  <a:srgbClr val="53BCFF"/>
                </a:solidFill>
                <a:latin typeface="Lucida Sans Unicode"/>
                <a:cs typeface="Lucida Sans Unicode"/>
              </a:rPr>
              <a:t>PROBLEM</a:t>
            </a:r>
            <a:r>
              <a:rPr dirty="0" sz="5850" spc="-39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-140" b="0">
                <a:solidFill>
                  <a:srgbClr val="53BCFF"/>
                </a:solidFill>
                <a:latin typeface="Lucida Sans Unicode"/>
                <a:cs typeface="Lucida Sans Unicode"/>
              </a:rPr>
              <a:t>STATEMENT:</a:t>
            </a:r>
            <a:endParaRPr sz="5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571441" y="3"/>
            <a:ext cx="21431596" cy="102869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08609" y="4253157"/>
            <a:ext cx="647065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THANK</a:t>
            </a:r>
            <a:r>
              <a:rPr dirty="0" spc="-409"/>
              <a:t> </a:t>
            </a:r>
            <a:r>
              <a:rPr dirty="0" spc="45"/>
              <a:t>YOU</a:t>
            </a:r>
            <a:r>
              <a:rPr dirty="0" spc="-405"/>
              <a:t> </a:t>
            </a:r>
            <a:r>
              <a:rPr dirty="0" spc="-445"/>
              <a:t>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20754" y="1362988"/>
            <a:ext cx="5272405" cy="8924290"/>
            <a:chOff x="11620754" y="1362988"/>
            <a:chExt cx="5272405" cy="8924290"/>
          </a:xfrm>
        </p:grpSpPr>
        <p:sp>
          <p:nvSpPr>
            <p:cNvPr id="3" name="object 3"/>
            <p:cNvSpPr/>
            <p:nvPr/>
          </p:nvSpPr>
          <p:spPr>
            <a:xfrm>
              <a:off x="11620754" y="1362988"/>
              <a:ext cx="5272405" cy="8924290"/>
            </a:xfrm>
            <a:custGeom>
              <a:avLst/>
              <a:gdLst/>
              <a:ahLst/>
              <a:cxnLst/>
              <a:rect l="l" t="t" r="r" b="b"/>
              <a:pathLst>
                <a:path w="5272405" h="8924290">
                  <a:moveTo>
                    <a:pt x="277053" y="8924010"/>
                  </a:moveTo>
                  <a:lnTo>
                    <a:pt x="0" y="8924010"/>
                  </a:lnTo>
                  <a:lnTo>
                    <a:pt x="0" y="743248"/>
                  </a:lnTo>
                  <a:lnTo>
                    <a:pt x="1582" y="694405"/>
                  </a:lnTo>
                  <a:lnTo>
                    <a:pt x="6262" y="646402"/>
                  </a:lnTo>
                  <a:lnTo>
                    <a:pt x="13951" y="599337"/>
                  </a:lnTo>
                  <a:lnTo>
                    <a:pt x="24526" y="553308"/>
                  </a:lnTo>
                  <a:lnTo>
                    <a:pt x="37913" y="508413"/>
                  </a:lnTo>
                  <a:lnTo>
                    <a:pt x="54006" y="464752"/>
                  </a:lnTo>
                  <a:lnTo>
                    <a:pt x="72706" y="422421"/>
                  </a:lnTo>
                  <a:lnTo>
                    <a:pt x="93959" y="381447"/>
                  </a:lnTo>
                  <a:lnTo>
                    <a:pt x="117537" y="342145"/>
                  </a:lnTo>
                  <a:lnTo>
                    <a:pt x="143470" y="304396"/>
                  </a:lnTo>
                  <a:lnTo>
                    <a:pt x="171619" y="268370"/>
                  </a:lnTo>
                  <a:lnTo>
                    <a:pt x="201884" y="234167"/>
                  </a:lnTo>
                  <a:lnTo>
                    <a:pt x="234167" y="201884"/>
                  </a:lnTo>
                  <a:lnTo>
                    <a:pt x="268370" y="171619"/>
                  </a:lnTo>
                  <a:lnTo>
                    <a:pt x="304396" y="143470"/>
                  </a:lnTo>
                  <a:lnTo>
                    <a:pt x="342145" y="117537"/>
                  </a:lnTo>
                  <a:lnTo>
                    <a:pt x="381519" y="93916"/>
                  </a:lnTo>
                  <a:lnTo>
                    <a:pt x="422421" y="72706"/>
                  </a:lnTo>
                  <a:lnTo>
                    <a:pt x="464752" y="54006"/>
                  </a:lnTo>
                  <a:lnTo>
                    <a:pt x="508413" y="37913"/>
                  </a:lnTo>
                  <a:lnTo>
                    <a:pt x="553308" y="24526"/>
                  </a:lnTo>
                  <a:lnTo>
                    <a:pt x="599337" y="13943"/>
                  </a:lnTo>
                  <a:lnTo>
                    <a:pt x="646402" y="6262"/>
                  </a:lnTo>
                  <a:lnTo>
                    <a:pt x="694405" y="1582"/>
                  </a:lnTo>
                  <a:lnTo>
                    <a:pt x="743248" y="0"/>
                  </a:lnTo>
                  <a:lnTo>
                    <a:pt x="4528752" y="0"/>
                  </a:lnTo>
                  <a:lnTo>
                    <a:pt x="4577595" y="1582"/>
                  </a:lnTo>
                  <a:lnTo>
                    <a:pt x="4625599" y="6262"/>
                  </a:lnTo>
                  <a:lnTo>
                    <a:pt x="4672664" y="13943"/>
                  </a:lnTo>
                  <a:lnTo>
                    <a:pt x="4718693" y="24526"/>
                  </a:lnTo>
                  <a:lnTo>
                    <a:pt x="4763587" y="37913"/>
                  </a:lnTo>
                  <a:lnTo>
                    <a:pt x="4807249" y="54006"/>
                  </a:lnTo>
                  <a:lnTo>
                    <a:pt x="4849580" y="72706"/>
                  </a:lnTo>
                  <a:lnTo>
                    <a:pt x="4890482" y="93916"/>
                  </a:lnTo>
                  <a:lnTo>
                    <a:pt x="4929856" y="117537"/>
                  </a:lnTo>
                  <a:lnTo>
                    <a:pt x="4967605" y="143470"/>
                  </a:lnTo>
                  <a:lnTo>
                    <a:pt x="5003631" y="171619"/>
                  </a:lnTo>
                  <a:lnTo>
                    <a:pt x="5037834" y="201884"/>
                  </a:lnTo>
                  <a:lnTo>
                    <a:pt x="5070117" y="234167"/>
                  </a:lnTo>
                  <a:lnTo>
                    <a:pt x="5100382" y="268370"/>
                  </a:lnTo>
                  <a:lnTo>
                    <a:pt x="5105085" y="274389"/>
                  </a:lnTo>
                  <a:lnTo>
                    <a:pt x="716608" y="274389"/>
                  </a:lnTo>
                  <a:lnTo>
                    <a:pt x="668773" y="276972"/>
                  </a:lnTo>
                  <a:lnTo>
                    <a:pt x="622415" y="284543"/>
                  </a:lnTo>
                  <a:lnTo>
                    <a:pt x="577805" y="296830"/>
                  </a:lnTo>
                  <a:lnTo>
                    <a:pt x="535212" y="313565"/>
                  </a:lnTo>
                  <a:lnTo>
                    <a:pt x="494906" y="334476"/>
                  </a:lnTo>
                  <a:lnTo>
                    <a:pt x="457159" y="359295"/>
                  </a:lnTo>
                  <a:lnTo>
                    <a:pt x="422238" y="387751"/>
                  </a:lnTo>
                  <a:lnTo>
                    <a:pt x="390415" y="419574"/>
                  </a:lnTo>
                  <a:lnTo>
                    <a:pt x="361959" y="454495"/>
                  </a:lnTo>
                  <a:lnTo>
                    <a:pt x="337140" y="492242"/>
                  </a:lnTo>
                  <a:lnTo>
                    <a:pt x="316228" y="532548"/>
                  </a:lnTo>
                  <a:lnTo>
                    <a:pt x="299494" y="575141"/>
                  </a:lnTo>
                  <a:lnTo>
                    <a:pt x="287207" y="619751"/>
                  </a:lnTo>
                  <a:lnTo>
                    <a:pt x="279636" y="666109"/>
                  </a:lnTo>
                  <a:lnTo>
                    <a:pt x="277053" y="713944"/>
                  </a:lnTo>
                  <a:lnTo>
                    <a:pt x="277053" y="8924010"/>
                  </a:lnTo>
                  <a:close/>
                </a:path>
                <a:path w="5272405" h="8924290">
                  <a:moveTo>
                    <a:pt x="3740218" y="642017"/>
                  </a:moveTo>
                  <a:lnTo>
                    <a:pt x="1537112" y="642017"/>
                  </a:lnTo>
                  <a:lnTo>
                    <a:pt x="1487459" y="636944"/>
                  </a:lnTo>
                  <a:lnTo>
                    <a:pt x="1441084" y="622412"/>
                  </a:lnTo>
                  <a:lnTo>
                    <a:pt x="1399017" y="599451"/>
                  </a:lnTo>
                  <a:lnTo>
                    <a:pt x="1362289" y="569091"/>
                  </a:lnTo>
                  <a:lnTo>
                    <a:pt x="1331929" y="532362"/>
                  </a:lnTo>
                  <a:lnTo>
                    <a:pt x="1308967" y="490295"/>
                  </a:lnTo>
                  <a:lnTo>
                    <a:pt x="1294435" y="443920"/>
                  </a:lnTo>
                  <a:lnTo>
                    <a:pt x="1289362" y="394267"/>
                  </a:lnTo>
                  <a:lnTo>
                    <a:pt x="1289362" y="274389"/>
                  </a:lnTo>
                  <a:lnTo>
                    <a:pt x="3987967" y="274389"/>
                  </a:lnTo>
                  <a:lnTo>
                    <a:pt x="3987967" y="340988"/>
                  </a:lnTo>
                  <a:lnTo>
                    <a:pt x="3268694" y="340988"/>
                  </a:lnTo>
                  <a:lnTo>
                    <a:pt x="3243678" y="346150"/>
                  </a:lnTo>
                  <a:lnTo>
                    <a:pt x="3222408" y="360302"/>
                  </a:lnTo>
                  <a:lnTo>
                    <a:pt x="3221011" y="362300"/>
                  </a:lnTo>
                  <a:lnTo>
                    <a:pt x="2285688" y="362300"/>
                  </a:lnTo>
                  <a:lnTo>
                    <a:pt x="2268497" y="365630"/>
                  </a:lnTo>
                  <a:lnTo>
                    <a:pt x="2254053" y="374954"/>
                  </a:lnTo>
                  <a:lnTo>
                    <a:pt x="2244105" y="389273"/>
                  </a:lnTo>
                  <a:lnTo>
                    <a:pt x="2240400" y="407587"/>
                  </a:lnTo>
                  <a:lnTo>
                    <a:pt x="2244105" y="425902"/>
                  </a:lnTo>
                  <a:lnTo>
                    <a:pt x="2254053" y="440221"/>
                  </a:lnTo>
                  <a:lnTo>
                    <a:pt x="2268497" y="449545"/>
                  </a:lnTo>
                  <a:lnTo>
                    <a:pt x="2285688" y="452875"/>
                  </a:lnTo>
                  <a:lnTo>
                    <a:pt x="3220071" y="452875"/>
                  </a:lnTo>
                  <a:lnTo>
                    <a:pt x="3221409" y="454873"/>
                  </a:lnTo>
                  <a:lnTo>
                    <a:pt x="3242554" y="469025"/>
                  </a:lnTo>
                  <a:lnTo>
                    <a:pt x="3268694" y="474187"/>
                  </a:lnTo>
                  <a:lnTo>
                    <a:pt x="3973410" y="474187"/>
                  </a:lnTo>
                  <a:lnTo>
                    <a:pt x="3968362" y="490295"/>
                  </a:lnTo>
                  <a:lnTo>
                    <a:pt x="3945401" y="532362"/>
                  </a:lnTo>
                  <a:lnTo>
                    <a:pt x="3915041" y="569091"/>
                  </a:lnTo>
                  <a:lnTo>
                    <a:pt x="3878312" y="599451"/>
                  </a:lnTo>
                  <a:lnTo>
                    <a:pt x="3836245" y="622412"/>
                  </a:lnTo>
                  <a:lnTo>
                    <a:pt x="3789870" y="636944"/>
                  </a:lnTo>
                  <a:lnTo>
                    <a:pt x="3740218" y="642017"/>
                  </a:lnTo>
                  <a:close/>
                </a:path>
                <a:path w="5272405" h="8924290">
                  <a:moveTo>
                    <a:pt x="5272001" y="8924010"/>
                  </a:moveTo>
                  <a:lnTo>
                    <a:pt x="4997613" y="8924010"/>
                  </a:lnTo>
                  <a:lnTo>
                    <a:pt x="4997613" y="713944"/>
                  </a:lnTo>
                  <a:lnTo>
                    <a:pt x="4995029" y="666109"/>
                  </a:lnTo>
                  <a:lnTo>
                    <a:pt x="4987459" y="619751"/>
                  </a:lnTo>
                  <a:lnTo>
                    <a:pt x="4975171" y="575141"/>
                  </a:lnTo>
                  <a:lnTo>
                    <a:pt x="4958437" y="532548"/>
                  </a:lnTo>
                  <a:lnTo>
                    <a:pt x="4937525" y="492242"/>
                  </a:lnTo>
                  <a:lnTo>
                    <a:pt x="4912706" y="454495"/>
                  </a:lnTo>
                  <a:lnTo>
                    <a:pt x="4884250" y="419574"/>
                  </a:lnTo>
                  <a:lnTo>
                    <a:pt x="4852427" y="387751"/>
                  </a:lnTo>
                  <a:lnTo>
                    <a:pt x="4817506" y="359295"/>
                  </a:lnTo>
                  <a:lnTo>
                    <a:pt x="4779758" y="334476"/>
                  </a:lnTo>
                  <a:lnTo>
                    <a:pt x="4739453" y="313565"/>
                  </a:lnTo>
                  <a:lnTo>
                    <a:pt x="4696860" y="296830"/>
                  </a:lnTo>
                  <a:lnTo>
                    <a:pt x="4652250" y="284543"/>
                  </a:lnTo>
                  <a:lnTo>
                    <a:pt x="4605892" y="276972"/>
                  </a:lnTo>
                  <a:lnTo>
                    <a:pt x="4558056" y="274389"/>
                  </a:lnTo>
                  <a:lnTo>
                    <a:pt x="5105085" y="274389"/>
                  </a:lnTo>
                  <a:lnTo>
                    <a:pt x="5154464" y="342145"/>
                  </a:lnTo>
                  <a:lnTo>
                    <a:pt x="5178079" y="381519"/>
                  </a:lnTo>
                  <a:lnTo>
                    <a:pt x="5199295" y="422421"/>
                  </a:lnTo>
                  <a:lnTo>
                    <a:pt x="5217995" y="464752"/>
                  </a:lnTo>
                  <a:lnTo>
                    <a:pt x="5234088" y="508413"/>
                  </a:lnTo>
                  <a:lnTo>
                    <a:pt x="5247475" y="553308"/>
                  </a:lnTo>
                  <a:lnTo>
                    <a:pt x="5258076" y="599451"/>
                  </a:lnTo>
                  <a:lnTo>
                    <a:pt x="5265739" y="646402"/>
                  </a:lnTo>
                  <a:lnTo>
                    <a:pt x="5270419" y="694405"/>
                  </a:lnTo>
                  <a:lnTo>
                    <a:pt x="5272001" y="743248"/>
                  </a:lnTo>
                  <a:lnTo>
                    <a:pt x="5272001" y="8924010"/>
                  </a:lnTo>
                  <a:close/>
                </a:path>
                <a:path w="5272405" h="8924290">
                  <a:moveTo>
                    <a:pt x="3973410" y="474187"/>
                  </a:moveTo>
                  <a:lnTo>
                    <a:pt x="3268694" y="474187"/>
                  </a:lnTo>
                  <a:lnTo>
                    <a:pt x="3294834" y="469025"/>
                  </a:lnTo>
                  <a:lnTo>
                    <a:pt x="3315979" y="454873"/>
                  </a:lnTo>
                  <a:lnTo>
                    <a:pt x="3330132" y="433728"/>
                  </a:lnTo>
                  <a:lnTo>
                    <a:pt x="3335293" y="407587"/>
                  </a:lnTo>
                  <a:lnTo>
                    <a:pt x="3330132" y="381447"/>
                  </a:lnTo>
                  <a:lnTo>
                    <a:pt x="3315979" y="360302"/>
                  </a:lnTo>
                  <a:lnTo>
                    <a:pt x="3294834" y="346150"/>
                  </a:lnTo>
                  <a:lnTo>
                    <a:pt x="3268694" y="340988"/>
                  </a:lnTo>
                  <a:lnTo>
                    <a:pt x="3987967" y="340988"/>
                  </a:lnTo>
                  <a:lnTo>
                    <a:pt x="3987967" y="394267"/>
                  </a:lnTo>
                  <a:lnTo>
                    <a:pt x="3982894" y="443920"/>
                  </a:lnTo>
                  <a:lnTo>
                    <a:pt x="3973410" y="474187"/>
                  </a:lnTo>
                  <a:close/>
                </a:path>
                <a:path w="5272405" h="8924290">
                  <a:moveTo>
                    <a:pt x="3220071" y="452875"/>
                  </a:moveTo>
                  <a:lnTo>
                    <a:pt x="2925041" y="452875"/>
                  </a:lnTo>
                  <a:lnTo>
                    <a:pt x="2942233" y="449545"/>
                  </a:lnTo>
                  <a:lnTo>
                    <a:pt x="2956677" y="440221"/>
                  </a:lnTo>
                  <a:lnTo>
                    <a:pt x="2966625" y="425902"/>
                  </a:lnTo>
                  <a:lnTo>
                    <a:pt x="2970330" y="407587"/>
                  </a:lnTo>
                  <a:lnTo>
                    <a:pt x="2966625" y="389273"/>
                  </a:lnTo>
                  <a:lnTo>
                    <a:pt x="2956677" y="374954"/>
                  </a:lnTo>
                  <a:lnTo>
                    <a:pt x="2942233" y="365630"/>
                  </a:lnTo>
                  <a:lnTo>
                    <a:pt x="2925041" y="362300"/>
                  </a:lnTo>
                  <a:lnTo>
                    <a:pt x="3221011" y="362300"/>
                  </a:lnTo>
                  <a:lnTo>
                    <a:pt x="3207631" y="381447"/>
                  </a:lnTo>
                  <a:lnTo>
                    <a:pt x="3202095" y="407587"/>
                  </a:lnTo>
                  <a:lnTo>
                    <a:pt x="3207256" y="433728"/>
                  </a:lnTo>
                  <a:lnTo>
                    <a:pt x="3220071" y="452875"/>
                  </a:lnTo>
                  <a:close/>
                </a:path>
              </a:pathLst>
            </a:custGeom>
            <a:solidFill>
              <a:srgbClr val="0594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7807" y="1637378"/>
              <a:ext cx="4720560" cy="86496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61155" y="1725289"/>
              <a:ext cx="730250" cy="90805"/>
            </a:xfrm>
            <a:custGeom>
              <a:avLst/>
              <a:gdLst/>
              <a:ahLst/>
              <a:cxnLst/>
              <a:rect l="l" t="t" r="r" b="b"/>
              <a:pathLst>
                <a:path w="730250" h="90805">
                  <a:moveTo>
                    <a:pt x="684640" y="90574"/>
                  </a:moveTo>
                  <a:lnTo>
                    <a:pt x="45287" y="90574"/>
                  </a:lnTo>
                  <a:lnTo>
                    <a:pt x="28096" y="87244"/>
                  </a:lnTo>
                  <a:lnTo>
                    <a:pt x="13652" y="77921"/>
                  </a:lnTo>
                  <a:lnTo>
                    <a:pt x="3704" y="63602"/>
                  </a:lnTo>
                  <a:lnTo>
                    <a:pt x="0" y="45287"/>
                  </a:lnTo>
                  <a:lnTo>
                    <a:pt x="3704" y="26972"/>
                  </a:lnTo>
                  <a:lnTo>
                    <a:pt x="13652" y="12653"/>
                  </a:lnTo>
                  <a:lnTo>
                    <a:pt x="28096" y="3329"/>
                  </a:lnTo>
                  <a:lnTo>
                    <a:pt x="45287" y="0"/>
                  </a:lnTo>
                  <a:lnTo>
                    <a:pt x="684640" y="0"/>
                  </a:lnTo>
                  <a:lnTo>
                    <a:pt x="701832" y="3329"/>
                  </a:lnTo>
                  <a:lnTo>
                    <a:pt x="716276" y="12653"/>
                  </a:lnTo>
                  <a:lnTo>
                    <a:pt x="726224" y="26972"/>
                  </a:lnTo>
                  <a:lnTo>
                    <a:pt x="729929" y="45287"/>
                  </a:lnTo>
                  <a:lnTo>
                    <a:pt x="726224" y="63602"/>
                  </a:lnTo>
                  <a:lnTo>
                    <a:pt x="716276" y="77921"/>
                  </a:lnTo>
                  <a:lnTo>
                    <a:pt x="701832" y="87244"/>
                  </a:lnTo>
                  <a:lnTo>
                    <a:pt x="684640" y="90574"/>
                  </a:lnTo>
                  <a:close/>
                </a:path>
              </a:pathLst>
            </a:custGeom>
            <a:solidFill>
              <a:srgbClr val="324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849" y="1703977"/>
              <a:ext cx="133198" cy="13319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1508867" y="2748254"/>
            <a:ext cx="59055" cy="447675"/>
          </a:xfrm>
          <a:custGeom>
            <a:avLst/>
            <a:gdLst/>
            <a:ahLst/>
            <a:cxnLst/>
            <a:rect l="l" t="t" r="r" b="b"/>
            <a:pathLst>
              <a:path w="59054" h="447675">
                <a:moveTo>
                  <a:pt x="58606" y="447547"/>
                </a:moveTo>
                <a:lnTo>
                  <a:pt x="35963" y="442885"/>
                </a:lnTo>
                <a:lnTo>
                  <a:pt x="17315" y="430231"/>
                </a:lnTo>
                <a:lnTo>
                  <a:pt x="4661" y="411583"/>
                </a:lnTo>
                <a:lnTo>
                  <a:pt x="0" y="388939"/>
                </a:lnTo>
                <a:lnTo>
                  <a:pt x="0" y="55943"/>
                </a:lnTo>
                <a:lnTo>
                  <a:pt x="4661" y="33715"/>
                </a:lnTo>
                <a:lnTo>
                  <a:pt x="17315" y="15983"/>
                </a:lnTo>
                <a:lnTo>
                  <a:pt x="35963" y="4245"/>
                </a:lnTo>
                <a:lnTo>
                  <a:pt x="58606" y="0"/>
                </a:lnTo>
                <a:lnTo>
                  <a:pt x="58606" y="447547"/>
                </a:lnTo>
                <a:close/>
              </a:path>
            </a:pathLst>
          </a:custGeom>
          <a:solidFill>
            <a:srgbClr val="BCD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08867" y="3528798"/>
            <a:ext cx="59055" cy="807720"/>
          </a:xfrm>
          <a:custGeom>
            <a:avLst/>
            <a:gdLst/>
            <a:ahLst/>
            <a:cxnLst/>
            <a:rect l="l" t="t" r="r" b="b"/>
            <a:pathLst>
              <a:path w="59054" h="807720">
                <a:moveTo>
                  <a:pt x="58606" y="807183"/>
                </a:moveTo>
                <a:lnTo>
                  <a:pt x="35963" y="802521"/>
                </a:lnTo>
                <a:lnTo>
                  <a:pt x="17315" y="789868"/>
                </a:lnTo>
                <a:lnTo>
                  <a:pt x="4661" y="771220"/>
                </a:lnTo>
                <a:lnTo>
                  <a:pt x="0" y="748576"/>
                </a:lnTo>
                <a:lnTo>
                  <a:pt x="0" y="55943"/>
                </a:lnTo>
                <a:lnTo>
                  <a:pt x="4661" y="33716"/>
                </a:lnTo>
                <a:lnTo>
                  <a:pt x="17315" y="15984"/>
                </a:lnTo>
                <a:lnTo>
                  <a:pt x="35963" y="4245"/>
                </a:lnTo>
                <a:lnTo>
                  <a:pt x="58606" y="0"/>
                </a:lnTo>
                <a:lnTo>
                  <a:pt x="58606" y="807183"/>
                </a:lnTo>
                <a:close/>
              </a:path>
            </a:pathLst>
          </a:custGeom>
          <a:solidFill>
            <a:srgbClr val="BCD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508867" y="4511805"/>
            <a:ext cx="59055" cy="810260"/>
          </a:xfrm>
          <a:custGeom>
            <a:avLst/>
            <a:gdLst/>
            <a:ahLst/>
            <a:cxnLst/>
            <a:rect l="l" t="t" r="r" b="b"/>
            <a:pathLst>
              <a:path w="59054" h="810260">
                <a:moveTo>
                  <a:pt x="58606" y="809847"/>
                </a:moveTo>
                <a:lnTo>
                  <a:pt x="35963" y="805185"/>
                </a:lnTo>
                <a:lnTo>
                  <a:pt x="17315" y="792531"/>
                </a:lnTo>
                <a:lnTo>
                  <a:pt x="4661" y="773883"/>
                </a:lnTo>
                <a:lnTo>
                  <a:pt x="0" y="751239"/>
                </a:lnTo>
                <a:lnTo>
                  <a:pt x="0" y="58607"/>
                </a:lnTo>
                <a:lnTo>
                  <a:pt x="4661" y="35963"/>
                </a:lnTo>
                <a:lnTo>
                  <a:pt x="17315" y="17315"/>
                </a:lnTo>
                <a:lnTo>
                  <a:pt x="35963" y="4661"/>
                </a:lnTo>
                <a:lnTo>
                  <a:pt x="58606" y="0"/>
                </a:lnTo>
                <a:lnTo>
                  <a:pt x="58606" y="809847"/>
                </a:lnTo>
                <a:close/>
              </a:path>
            </a:pathLst>
          </a:custGeom>
          <a:solidFill>
            <a:srgbClr val="BCD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1567473" y="1309709"/>
            <a:ext cx="5437505" cy="8977630"/>
            <a:chOff x="11567473" y="1309709"/>
            <a:chExt cx="5437505" cy="8977630"/>
          </a:xfrm>
        </p:grpSpPr>
        <p:sp>
          <p:nvSpPr>
            <p:cNvPr id="11" name="object 11"/>
            <p:cNvSpPr/>
            <p:nvPr/>
          </p:nvSpPr>
          <p:spPr>
            <a:xfrm>
              <a:off x="16946034" y="3795196"/>
              <a:ext cx="59055" cy="1297940"/>
            </a:xfrm>
            <a:custGeom>
              <a:avLst/>
              <a:gdLst/>
              <a:ahLst/>
              <a:cxnLst/>
              <a:rect l="l" t="t" r="r" b="b"/>
              <a:pathLst>
                <a:path w="59055" h="1297939">
                  <a:moveTo>
                    <a:pt x="0" y="1297354"/>
                  </a:moveTo>
                  <a:lnTo>
                    <a:pt x="0" y="0"/>
                  </a:lnTo>
                  <a:lnTo>
                    <a:pt x="22644" y="4661"/>
                  </a:lnTo>
                  <a:lnTo>
                    <a:pt x="41292" y="17315"/>
                  </a:lnTo>
                  <a:lnTo>
                    <a:pt x="53946" y="35963"/>
                  </a:lnTo>
                  <a:lnTo>
                    <a:pt x="58608" y="58607"/>
                  </a:lnTo>
                  <a:lnTo>
                    <a:pt x="58608" y="1238747"/>
                  </a:lnTo>
                  <a:lnTo>
                    <a:pt x="53946" y="1261391"/>
                  </a:lnTo>
                  <a:lnTo>
                    <a:pt x="41292" y="1280039"/>
                  </a:lnTo>
                  <a:lnTo>
                    <a:pt x="22644" y="1292692"/>
                  </a:lnTo>
                  <a:lnTo>
                    <a:pt x="0" y="1297354"/>
                  </a:lnTo>
                  <a:close/>
                </a:path>
              </a:pathLst>
            </a:custGeom>
            <a:solidFill>
              <a:srgbClr val="BC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567473" y="1309709"/>
              <a:ext cx="5379085" cy="8977630"/>
            </a:xfrm>
            <a:custGeom>
              <a:avLst/>
              <a:gdLst/>
              <a:ahLst/>
              <a:cxnLst/>
              <a:rect l="l" t="t" r="r" b="b"/>
              <a:pathLst>
                <a:path w="5379084" h="8977630">
                  <a:moveTo>
                    <a:pt x="53290" y="8977289"/>
                  </a:moveTo>
                  <a:lnTo>
                    <a:pt x="70" y="8977289"/>
                  </a:lnTo>
                  <a:lnTo>
                    <a:pt x="0" y="796527"/>
                  </a:lnTo>
                  <a:lnTo>
                    <a:pt x="999" y="756193"/>
                  </a:lnTo>
                  <a:lnTo>
                    <a:pt x="3996" y="715609"/>
                  </a:lnTo>
                  <a:lnTo>
                    <a:pt x="8991" y="675524"/>
                  </a:lnTo>
                  <a:lnTo>
                    <a:pt x="15984" y="636689"/>
                  </a:lnTo>
                  <a:lnTo>
                    <a:pt x="24309" y="598061"/>
                  </a:lnTo>
                  <a:lnTo>
                    <a:pt x="34632" y="559434"/>
                  </a:lnTo>
                  <a:lnTo>
                    <a:pt x="55277" y="504822"/>
                  </a:lnTo>
                  <a:lnTo>
                    <a:pt x="79919" y="450211"/>
                  </a:lnTo>
                  <a:lnTo>
                    <a:pt x="107267" y="400011"/>
                  </a:lnTo>
                  <a:lnTo>
                    <a:pt x="137528" y="351644"/>
                  </a:lnTo>
                  <a:lnTo>
                    <a:pt x="176738" y="296200"/>
                  </a:lnTo>
                  <a:lnTo>
                    <a:pt x="214533" y="252244"/>
                  </a:lnTo>
                  <a:lnTo>
                    <a:pt x="248415" y="219361"/>
                  </a:lnTo>
                  <a:lnTo>
                    <a:pt x="276387" y="193553"/>
                  </a:lnTo>
                  <a:lnTo>
                    <a:pt x="328461" y="151712"/>
                  </a:lnTo>
                  <a:lnTo>
                    <a:pt x="368531" y="124507"/>
                  </a:lnTo>
                  <a:lnTo>
                    <a:pt x="410450" y="99657"/>
                  </a:lnTo>
                  <a:lnTo>
                    <a:pt x="454086" y="77280"/>
                  </a:lnTo>
                  <a:lnTo>
                    <a:pt x="499308" y="57498"/>
                  </a:lnTo>
                  <a:lnTo>
                    <a:pt x="545982" y="40429"/>
                  </a:lnTo>
                  <a:lnTo>
                    <a:pt x="593978" y="26195"/>
                  </a:lnTo>
                  <a:lnTo>
                    <a:pt x="643162" y="14914"/>
                  </a:lnTo>
                  <a:lnTo>
                    <a:pt x="693403" y="6708"/>
                  </a:lnTo>
                  <a:lnTo>
                    <a:pt x="744569" y="1696"/>
                  </a:lnTo>
                  <a:lnTo>
                    <a:pt x="796518" y="0"/>
                  </a:lnTo>
                  <a:lnTo>
                    <a:pt x="4584707" y="0"/>
                  </a:lnTo>
                  <a:lnTo>
                    <a:pt x="4636596" y="1636"/>
                  </a:lnTo>
                  <a:lnTo>
                    <a:pt x="4687605" y="6492"/>
                  </a:lnTo>
                  <a:lnTo>
                    <a:pt x="4737630" y="14482"/>
                  </a:lnTo>
                  <a:lnTo>
                    <a:pt x="4786575" y="25522"/>
                  </a:lnTo>
                  <a:lnTo>
                    <a:pt x="4834342" y="39528"/>
                  </a:lnTo>
                  <a:lnTo>
                    <a:pt x="4872196" y="53279"/>
                  </a:lnTo>
                  <a:lnTo>
                    <a:pt x="796528" y="53279"/>
                  </a:lnTo>
                  <a:lnTo>
                    <a:pt x="747688" y="54861"/>
                  </a:lnTo>
                  <a:lnTo>
                    <a:pt x="699687" y="59543"/>
                  </a:lnTo>
                  <a:lnTo>
                    <a:pt x="652625" y="67227"/>
                  </a:lnTo>
                  <a:lnTo>
                    <a:pt x="606599" y="77816"/>
                  </a:lnTo>
                  <a:lnTo>
                    <a:pt x="561707" y="91214"/>
                  </a:lnTo>
                  <a:lnTo>
                    <a:pt x="518048" y="107322"/>
                  </a:lnTo>
                  <a:lnTo>
                    <a:pt x="475701" y="126044"/>
                  </a:lnTo>
                  <a:lnTo>
                    <a:pt x="434799" y="147282"/>
                  </a:lnTo>
                  <a:lnTo>
                    <a:pt x="395425" y="170940"/>
                  </a:lnTo>
                  <a:lnTo>
                    <a:pt x="357676" y="196920"/>
                  </a:lnTo>
                  <a:lnTo>
                    <a:pt x="321650" y="225125"/>
                  </a:lnTo>
                  <a:lnTo>
                    <a:pt x="287447" y="255458"/>
                  </a:lnTo>
                  <a:lnTo>
                    <a:pt x="255164" y="287821"/>
                  </a:lnTo>
                  <a:lnTo>
                    <a:pt x="224899" y="322117"/>
                  </a:lnTo>
                  <a:lnTo>
                    <a:pt x="196750" y="358250"/>
                  </a:lnTo>
                  <a:lnTo>
                    <a:pt x="170817" y="396122"/>
                  </a:lnTo>
                  <a:lnTo>
                    <a:pt x="147196" y="435636"/>
                  </a:lnTo>
                  <a:lnTo>
                    <a:pt x="126013" y="476642"/>
                  </a:lnTo>
                  <a:lnTo>
                    <a:pt x="107286" y="519200"/>
                  </a:lnTo>
                  <a:lnTo>
                    <a:pt x="91193" y="563056"/>
                  </a:lnTo>
                  <a:lnTo>
                    <a:pt x="77806" y="608166"/>
                  </a:lnTo>
                  <a:lnTo>
                    <a:pt x="67223" y="654431"/>
                  </a:lnTo>
                  <a:lnTo>
                    <a:pt x="59542" y="701755"/>
                  </a:lnTo>
                  <a:lnTo>
                    <a:pt x="54861" y="750041"/>
                  </a:lnTo>
                  <a:lnTo>
                    <a:pt x="53365" y="796527"/>
                  </a:lnTo>
                  <a:lnTo>
                    <a:pt x="53290" y="8977289"/>
                  </a:lnTo>
                  <a:close/>
                </a:path>
                <a:path w="5379084" h="8977630">
                  <a:moveTo>
                    <a:pt x="5378490" y="8977289"/>
                  </a:moveTo>
                  <a:lnTo>
                    <a:pt x="5325281" y="8977289"/>
                  </a:lnTo>
                  <a:lnTo>
                    <a:pt x="5325281" y="796527"/>
                  </a:lnTo>
                  <a:lnTo>
                    <a:pt x="5323699" y="747684"/>
                  </a:lnTo>
                  <a:lnTo>
                    <a:pt x="5319019" y="699681"/>
                  </a:lnTo>
                  <a:lnTo>
                    <a:pt x="5311338" y="652616"/>
                  </a:lnTo>
                  <a:lnTo>
                    <a:pt x="5300755" y="606587"/>
                  </a:lnTo>
                  <a:lnTo>
                    <a:pt x="5287368" y="561692"/>
                  </a:lnTo>
                  <a:lnTo>
                    <a:pt x="5271275" y="518031"/>
                  </a:lnTo>
                  <a:lnTo>
                    <a:pt x="5252575" y="475700"/>
                  </a:lnTo>
                  <a:lnTo>
                    <a:pt x="5231365" y="434798"/>
                  </a:lnTo>
                  <a:lnTo>
                    <a:pt x="5207744" y="395424"/>
                  </a:lnTo>
                  <a:lnTo>
                    <a:pt x="5181811" y="357675"/>
                  </a:lnTo>
                  <a:lnTo>
                    <a:pt x="5153662" y="321650"/>
                  </a:lnTo>
                  <a:lnTo>
                    <a:pt x="5123397" y="287446"/>
                  </a:lnTo>
                  <a:lnTo>
                    <a:pt x="5091114" y="255163"/>
                  </a:lnTo>
                  <a:lnTo>
                    <a:pt x="5056911" y="224898"/>
                  </a:lnTo>
                  <a:lnTo>
                    <a:pt x="5020885" y="196750"/>
                  </a:lnTo>
                  <a:lnTo>
                    <a:pt x="4983136" y="170816"/>
                  </a:lnTo>
                  <a:lnTo>
                    <a:pt x="4943762" y="147195"/>
                  </a:lnTo>
                  <a:lnTo>
                    <a:pt x="4902973" y="126044"/>
                  </a:lnTo>
                  <a:lnTo>
                    <a:pt x="4860513" y="107285"/>
                  </a:lnTo>
                  <a:lnTo>
                    <a:pt x="4816854" y="91192"/>
                  </a:lnTo>
                  <a:lnTo>
                    <a:pt x="4771962" y="77805"/>
                  </a:lnTo>
                  <a:lnTo>
                    <a:pt x="4725936" y="67222"/>
                  </a:lnTo>
                  <a:lnTo>
                    <a:pt x="4678873" y="59541"/>
                  </a:lnTo>
                  <a:lnTo>
                    <a:pt x="4630872" y="54861"/>
                  </a:lnTo>
                  <a:lnTo>
                    <a:pt x="4582032" y="53279"/>
                  </a:lnTo>
                  <a:lnTo>
                    <a:pt x="4872196" y="53279"/>
                  </a:lnTo>
                  <a:lnTo>
                    <a:pt x="4925962" y="76104"/>
                  </a:lnTo>
                  <a:lnTo>
                    <a:pt x="4969622" y="98504"/>
                  </a:lnTo>
                  <a:lnTo>
                    <a:pt x="5011721" y="123535"/>
                  </a:lnTo>
                  <a:lnTo>
                    <a:pt x="5052163" y="151111"/>
                  </a:lnTo>
                  <a:lnTo>
                    <a:pt x="5090852" y="181149"/>
                  </a:lnTo>
                  <a:lnTo>
                    <a:pt x="5132810" y="218237"/>
                  </a:lnTo>
                  <a:lnTo>
                    <a:pt x="5166318" y="253368"/>
                  </a:lnTo>
                  <a:lnTo>
                    <a:pt x="5203363" y="296574"/>
                  </a:lnTo>
                  <a:lnTo>
                    <a:pt x="5232916" y="335660"/>
                  </a:lnTo>
                  <a:lnTo>
                    <a:pt x="5253978" y="367627"/>
                  </a:lnTo>
                  <a:lnTo>
                    <a:pt x="5283657" y="415912"/>
                  </a:lnTo>
                  <a:lnTo>
                    <a:pt x="5301307" y="450211"/>
                  </a:lnTo>
                  <a:lnTo>
                    <a:pt x="5324616" y="503823"/>
                  </a:lnTo>
                  <a:lnTo>
                    <a:pt x="5343929" y="559434"/>
                  </a:lnTo>
                  <a:lnTo>
                    <a:pt x="5354252" y="598061"/>
                  </a:lnTo>
                  <a:lnTo>
                    <a:pt x="5362578" y="636689"/>
                  </a:lnTo>
                  <a:lnTo>
                    <a:pt x="5369570" y="675150"/>
                  </a:lnTo>
                  <a:lnTo>
                    <a:pt x="5374565" y="714610"/>
                  </a:lnTo>
                  <a:lnTo>
                    <a:pt x="5377562" y="755069"/>
                  </a:lnTo>
                  <a:lnTo>
                    <a:pt x="5378560" y="796527"/>
                  </a:lnTo>
                  <a:lnTo>
                    <a:pt x="5378490" y="8977289"/>
                  </a:lnTo>
                  <a:close/>
                </a:path>
              </a:pathLst>
            </a:custGeom>
            <a:solidFill>
              <a:srgbClr val="32424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7759375"/>
            <a:ext cx="3352800" cy="2527300"/>
          </a:xfrm>
          <a:custGeom>
            <a:avLst/>
            <a:gdLst/>
            <a:ahLst/>
            <a:cxnLst/>
            <a:rect l="l" t="t" r="r" b="b"/>
            <a:pathLst>
              <a:path w="3352800" h="2527300">
                <a:moveTo>
                  <a:pt x="3352352" y="2527300"/>
                </a:moveTo>
                <a:lnTo>
                  <a:pt x="3206489" y="2527300"/>
                </a:lnTo>
                <a:lnTo>
                  <a:pt x="3205650" y="2514600"/>
                </a:lnTo>
                <a:lnTo>
                  <a:pt x="3201403" y="2463800"/>
                </a:lnTo>
                <a:lnTo>
                  <a:pt x="3196224" y="2413000"/>
                </a:lnTo>
                <a:lnTo>
                  <a:pt x="3190117" y="2362200"/>
                </a:lnTo>
                <a:lnTo>
                  <a:pt x="3183086" y="2311400"/>
                </a:lnTo>
                <a:lnTo>
                  <a:pt x="3175135" y="2260600"/>
                </a:lnTo>
                <a:lnTo>
                  <a:pt x="3166270" y="2209800"/>
                </a:lnTo>
                <a:lnTo>
                  <a:pt x="3156494" y="2171700"/>
                </a:lnTo>
                <a:lnTo>
                  <a:pt x="3145811" y="2120900"/>
                </a:lnTo>
                <a:lnTo>
                  <a:pt x="3134225" y="2070100"/>
                </a:lnTo>
                <a:lnTo>
                  <a:pt x="3121742" y="2019300"/>
                </a:lnTo>
                <a:lnTo>
                  <a:pt x="3108365" y="1981200"/>
                </a:lnTo>
                <a:lnTo>
                  <a:pt x="3094098" y="1930400"/>
                </a:lnTo>
                <a:lnTo>
                  <a:pt x="3078945" y="1879600"/>
                </a:lnTo>
                <a:lnTo>
                  <a:pt x="3062912" y="1841500"/>
                </a:lnTo>
                <a:lnTo>
                  <a:pt x="3046001" y="1790700"/>
                </a:lnTo>
                <a:lnTo>
                  <a:pt x="3028218" y="1752600"/>
                </a:lnTo>
                <a:lnTo>
                  <a:pt x="3009567" y="1701800"/>
                </a:lnTo>
                <a:lnTo>
                  <a:pt x="2990052" y="1663700"/>
                </a:lnTo>
                <a:lnTo>
                  <a:pt x="2969677" y="1612900"/>
                </a:lnTo>
                <a:lnTo>
                  <a:pt x="2948446" y="1574800"/>
                </a:lnTo>
                <a:lnTo>
                  <a:pt x="2926364" y="1524000"/>
                </a:lnTo>
                <a:lnTo>
                  <a:pt x="2903434" y="1485900"/>
                </a:lnTo>
                <a:lnTo>
                  <a:pt x="2879662" y="1435100"/>
                </a:lnTo>
                <a:lnTo>
                  <a:pt x="2855052" y="1397000"/>
                </a:lnTo>
                <a:lnTo>
                  <a:pt x="2829607" y="1358900"/>
                </a:lnTo>
                <a:lnTo>
                  <a:pt x="2803332" y="1320800"/>
                </a:lnTo>
                <a:lnTo>
                  <a:pt x="2776231" y="1270000"/>
                </a:lnTo>
                <a:lnTo>
                  <a:pt x="2748309" y="1231900"/>
                </a:lnTo>
                <a:lnTo>
                  <a:pt x="2719569" y="1193800"/>
                </a:lnTo>
                <a:lnTo>
                  <a:pt x="2690016" y="1155700"/>
                </a:lnTo>
                <a:lnTo>
                  <a:pt x="2659654" y="1117600"/>
                </a:lnTo>
                <a:lnTo>
                  <a:pt x="2628488" y="1079500"/>
                </a:lnTo>
                <a:lnTo>
                  <a:pt x="2596522" y="1041400"/>
                </a:lnTo>
                <a:lnTo>
                  <a:pt x="2563760" y="1003300"/>
                </a:lnTo>
                <a:lnTo>
                  <a:pt x="2530205" y="965200"/>
                </a:lnTo>
                <a:lnTo>
                  <a:pt x="2495864" y="927100"/>
                </a:lnTo>
                <a:lnTo>
                  <a:pt x="2460739" y="889000"/>
                </a:lnTo>
                <a:lnTo>
                  <a:pt x="2424940" y="850900"/>
                </a:lnTo>
                <a:lnTo>
                  <a:pt x="2388582" y="825500"/>
                </a:lnTo>
                <a:lnTo>
                  <a:pt x="2351675" y="787400"/>
                </a:lnTo>
                <a:lnTo>
                  <a:pt x="2314230" y="762000"/>
                </a:lnTo>
                <a:lnTo>
                  <a:pt x="2276255" y="723900"/>
                </a:lnTo>
                <a:lnTo>
                  <a:pt x="2237763" y="698500"/>
                </a:lnTo>
                <a:lnTo>
                  <a:pt x="2198763" y="660400"/>
                </a:lnTo>
                <a:lnTo>
                  <a:pt x="2119279" y="609600"/>
                </a:lnTo>
                <a:lnTo>
                  <a:pt x="2078817" y="571500"/>
                </a:lnTo>
                <a:lnTo>
                  <a:pt x="1996503" y="520700"/>
                </a:lnTo>
                <a:lnTo>
                  <a:pt x="1869711" y="444500"/>
                </a:lnTo>
                <a:lnTo>
                  <a:pt x="1826603" y="431800"/>
                </a:lnTo>
                <a:lnTo>
                  <a:pt x="1739183" y="381000"/>
                </a:lnTo>
                <a:lnTo>
                  <a:pt x="1694891" y="368300"/>
                </a:lnTo>
                <a:lnTo>
                  <a:pt x="1650226" y="342900"/>
                </a:lnTo>
                <a:lnTo>
                  <a:pt x="1605197" y="330200"/>
                </a:lnTo>
                <a:lnTo>
                  <a:pt x="1559814" y="304800"/>
                </a:lnTo>
                <a:lnTo>
                  <a:pt x="1468030" y="279400"/>
                </a:lnTo>
                <a:lnTo>
                  <a:pt x="1421649" y="254000"/>
                </a:lnTo>
                <a:lnTo>
                  <a:pt x="1185269" y="190500"/>
                </a:lnTo>
                <a:lnTo>
                  <a:pt x="1137170" y="190500"/>
                </a:lnTo>
                <a:lnTo>
                  <a:pt x="1040231" y="165100"/>
                </a:lnTo>
                <a:lnTo>
                  <a:pt x="991412" y="165100"/>
                </a:lnTo>
                <a:lnTo>
                  <a:pt x="942373" y="152400"/>
                </a:lnTo>
                <a:lnTo>
                  <a:pt x="843679" y="152400"/>
                </a:lnTo>
                <a:lnTo>
                  <a:pt x="794044" y="139700"/>
                </a:lnTo>
                <a:lnTo>
                  <a:pt x="0" y="139700"/>
                </a:lnTo>
                <a:lnTo>
                  <a:pt x="0" y="0"/>
                </a:lnTo>
                <a:lnTo>
                  <a:pt x="895180" y="0"/>
                </a:lnTo>
                <a:lnTo>
                  <a:pt x="944866" y="12700"/>
                </a:lnTo>
                <a:lnTo>
                  <a:pt x="994355" y="12700"/>
                </a:lnTo>
                <a:lnTo>
                  <a:pt x="1043636" y="25400"/>
                </a:lnTo>
                <a:lnTo>
                  <a:pt x="1092699" y="25400"/>
                </a:lnTo>
                <a:lnTo>
                  <a:pt x="1238494" y="63500"/>
                </a:lnTo>
                <a:lnTo>
                  <a:pt x="1286595" y="63500"/>
                </a:lnTo>
                <a:lnTo>
                  <a:pt x="1381994" y="88900"/>
                </a:lnTo>
                <a:lnTo>
                  <a:pt x="1429272" y="114300"/>
                </a:lnTo>
                <a:lnTo>
                  <a:pt x="1569313" y="152400"/>
                </a:lnTo>
                <a:lnTo>
                  <a:pt x="1615362" y="177800"/>
                </a:lnTo>
                <a:lnTo>
                  <a:pt x="1706459" y="203200"/>
                </a:lnTo>
                <a:lnTo>
                  <a:pt x="1796155" y="254000"/>
                </a:lnTo>
                <a:lnTo>
                  <a:pt x="1840455" y="266700"/>
                </a:lnTo>
                <a:lnTo>
                  <a:pt x="1971043" y="342900"/>
                </a:lnTo>
                <a:lnTo>
                  <a:pt x="2097968" y="419100"/>
                </a:lnTo>
                <a:lnTo>
                  <a:pt x="2180422" y="469900"/>
                </a:lnTo>
                <a:lnTo>
                  <a:pt x="2261057" y="520700"/>
                </a:lnTo>
                <a:lnTo>
                  <a:pt x="2300670" y="558800"/>
                </a:lnTo>
                <a:lnTo>
                  <a:pt x="2339799" y="584200"/>
                </a:lnTo>
                <a:lnTo>
                  <a:pt x="2378435" y="622300"/>
                </a:lnTo>
                <a:lnTo>
                  <a:pt x="2416569" y="647700"/>
                </a:lnTo>
                <a:lnTo>
                  <a:pt x="2454192" y="685800"/>
                </a:lnTo>
                <a:lnTo>
                  <a:pt x="2491293" y="723900"/>
                </a:lnTo>
                <a:lnTo>
                  <a:pt x="2527864" y="749300"/>
                </a:lnTo>
                <a:lnTo>
                  <a:pt x="2563894" y="787400"/>
                </a:lnTo>
                <a:lnTo>
                  <a:pt x="2599277" y="825500"/>
                </a:lnTo>
                <a:lnTo>
                  <a:pt x="2633910" y="863600"/>
                </a:lnTo>
                <a:lnTo>
                  <a:pt x="2667787" y="901700"/>
                </a:lnTo>
                <a:lnTo>
                  <a:pt x="2700905" y="939800"/>
                </a:lnTo>
                <a:lnTo>
                  <a:pt x="2733261" y="977900"/>
                </a:lnTo>
                <a:lnTo>
                  <a:pt x="2764850" y="1016000"/>
                </a:lnTo>
                <a:lnTo>
                  <a:pt x="2795669" y="1054100"/>
                </a:lnTo>
                <a:lnTo>
                  <a:pt x="2825713" y="1092200"/>
                </a:lnTo>
                <a:lnTo>
                  <a:pt x="2854978" y="1130300"/>
                </a:lnTo>
                <a:lnTo>
                  <a:pt x="2883462" y="1168400"/>
                </a:lnTo>
                <a:lnTo>
                  <a:pt x="2911158" y="1219200"/>
                </a:lnTo>
                <a:lnTo>
                  <a:pt x="2938065" y="1257300"/>
                </a:lnTo>
                <a:lnTo>
                  <a:pt x="2964177" y="1295400"/>
                </a:lnTo>
                <a:lnTo>
                  <a:pt x="2989492" y="1333500"/>
                </a:lnTo>
                <a:lnTo>
                  <a:pt x="3014004" y="1384300"/>
                </a:lnTo>
                <a:lnTo>
                  <a:pt x="3037710" y="1422400"/>
                </a:lnTo>
                <a:lnTo>
                  <a:pt x="3060606" y="1473200"/>
                </a:lnTo>
                <a:lnTo>
                  <a:pt x="3082688" y="1511300"/>
                </a:lnTo>
                <a:lnTo>
                  <a:pt x="3103953" y="1562100"/>
                </a:lnTo>
                <a:lnTo>
                  <a:pt x="3124396" y="1600200"/>
                </a:lnTo>
                <a:lnTo>
                  <a:pt x="3144013" y="1651000"/>
                </a:lnTo>
                <a:lnTo>
                  <a:pt x="3162801" y="1689100"/>
                </a:lnTo>
                <a:lnTo>
                  <a:pt x="3180755" y="1739900"/>
                </a:lnTo>
                <a:lnTo>
                  <a:pt x="3197871" y="1778000"/>
                </a:lnTo>
                <a:lnTo>
                  <a:pt x="3214146" y="1828800"/>
                </a:lnTo>
                <a:lnTo>
                  <a:pt x="3229576" y="1879600"/>
                </a:lnTo>
                <a:lnTo>
                  <a:pt x="3244157" y="1917700"/>
                </a:lnTo>
                <a:lnTo>
                  <a:pt x="3257884" y="1968500"/>
                </a:lnTo>
                <a:lnTo>
                  <a:pt x="3270754" y="2019300"/>
                </a:lnTo>
                <a:lnTo>
                  <a:pt x="3282764" y="2070100"/>
                </a:lnTo>
                <a:lnTo>
                  <a:pt x="3293908" y="2108200"/>
                </a:lnTo>
                <a:lnTo>
                  <a:pt x="3304183" y="2159000"/>
                </a:lnTo>
                <a:lnTo>
                  <a:pt x="3313586" y="2209800"/>
                </a:lnTo>
                <a:lnTo>
                  <a:pt x="3322111" y="2260600"/>
                </a:lnTo>
                <a:lnTo>
                  <a:pt x="3329756" y="2311400"/>
                </a:lnTo>
                <a:lnTo>
                  <a:pt x="3336516" y="2362200"/>
                </a:lnTo>
                <a:lnTo>
                  <a:pt x="3342388" y="2413000"/>
                </a:lnTo>
                <a:lnTo>
                  <a:pt x="3347367" y="2451100"/>
                </a:lnTo>
                <a:lnTo>
                  <a:pt x="3351449" y="2501900"/>
                </a:lnTo>
                <a:lnTo>
                  <a:pt x="3352352" y="2527300"/>
                </a:lnTo>
                <a:close/>
              </a:path>
              <a:path w="3352800" h="2527300">
                <a:moveTo>
                  <a:pt x="2997284" y="2527300"/>
                </a:moveTo>
                <a:lnTo>
                  <a:pt x="2850293" y="2527300"/>
                </a:lnTo>
                <a:lnTo>
                  <a:pt x="2850015" y="2514600"/>
                </a:lnTo>
                <a:lnTo>
                  <a:pt x="2845477" y="2476500"/>
                </a:lnTo>
                <a:lnTo>
                  <a:pt x="2839959" y="2425700"/>
                </a:lnTo>
                <a:lnTo>
                  <a:pt x="2833473" y="2374900"/>
                </a:lnTo>
                <a:lnTo>
                  <a:pt x="2826027" y="2336800"/>
                </a:lnTo>
                <a:lnTo>
                  <a:pt x="2817633" y="2286000"/>
                </a:lnTo>
                <a:lnTo>
                  <a:pt x="2808302" y="2235200"/>
                </a:lnTo>
                <a:lnTo>
                  <a:pt x="2798043" y="2197100"/>
                </a:lnTo>
                <a:lnTo>
                  <a:pt x="2786867" y="2146300"/>
                </a:lnTo>
                <a:lnTo>
                  <a:pt x="2774785" y="2108200"/>
                </a:lnTo>
                <a:lnTo>
                  <a:pt x="2761807" y="2057400"/>
                </a:lnTo>
                <a:lnTo>
                  <a:pt x="2747944" y="2019300"/>
                </a:lnTo>
                <a:lnTo>
                  <a:pt x="2733206" y="1968500"/>
                </a:lnTo>
                <a:lnTo>
                  <a:pt x="2717603" y="1930400"/>
                </a:lnTo>
                <a:lnTo>
                  <a:pt x="2701147" y="1892300"/>
                </a:lnTo>
                <a:lnTo>
                  <a:pt x="2683847" y="1841500"/>
                </a:lnTo>
                <a:lnTo>
                  <a:pt x="2665714" y="1803400"/>
                </a:lnTo>
                <a:lnTo>
                  <a:pt x="2646758" y="1765300"/>
                </a:lnTo>
                <a:lnTo>
                  <a:pt x="2626991" y="1727200"/>
                </a:lnTo>
                <a:lnTo>
                  <a:pt x="2606421" y="1689100"/>
                </a:lnTo>
                <a:lnTo>
                  <a:pt x="2585061" y="1638300"/>
                </a:lnTo>
                <a:lnTo>
                  <a:pt x="2562920" y="1600200"/>
                </a:lnTo>
                <a:lnTo>
                  <a:pt x="2540009" y="1562100"/>
                </a:lnTo>
                <a:lnTo>
                  <a:pt x="2516339" y="1524000"/>
                </a:lnTo>
                <a:lnTo>
                  <a:pt x="2491919" y="1485900"/>
                </a:lnTo>
                <a:lnTo>
                  <a:pt x="2466760" y="1447800"/>
                </a:lnTo>
                <a:lnTo>
                  <a:pt x="2440874" y="1422400"/>
                </a:lnTo>
                <a:lnTo>
                  <a:pt x="2414269" y="1384300"/>
                </a:lnTo>
                <a:lnTo>
                  <a:pt x="2386957" y="1346200"/>
                </a:lnTo>
                <a:lnTo>
                  <a:pt x="2358949" y="1308100"/>
                </a:lnTo>
                <a:lnTo>
                  <a:pt x="2330254" y="1270000"/>
                </a:lnTo>
                <a:lnTo>
                  <a:pt x="2300883" y="1244600"/>
                </a:lnTo>
                <a:lnTo>
                  <a:pt x="2270847" y="1206500"/>
                </a:lnTo>
                <a:lnTo>
                  <a:pt x="2240157" y="1181100"/>
                </a:lnTo>
                <a:lnTo>
                  <a:pt x="2208821" y="1143000"/>
                </a:lnTo>
                <a:lnTo>
                  <a:pt x="2176852" y="1117600"/>
                </a:lnTo>
                <a:lnTo>
                  <a:pt x="2144260" y="1079500"/>
                </a:lnTo>
                <a:lnTo>
                  <a:pt x="2111054" y="1054100"/>
                </a:lnTo>
                <a:lnTo>
                  <a:pt x="2077246" y="1016000"/>
                </a:lnTo>
                <a:lnTo>
                  <a:pt x="2042846" y="990600"/>
                </a:lnTo>
                <a:lnTo>
                  <a:pt x="2007864" y="965200"/>
                </a:lnTo>
                <a:lnTo>
                  <a:pt x="1972312" y="939800"/>
                </a:lnTo>
                <a:lnTo>
                  <a:pt x="1936199" y="914400"/>
                </a:lnTo>
                <a:lnTo>
                  <a:pt x="1899535" y="889000"/>
                </a:lnTo>
                <a:lnTo>
                  <a:pt x="1862332" y="863600"/>
                </a:lnTo>
                <a:lnTo>
                  <a:pt x="1786350" y="812800"/>
                </a:lnTo>
                <a:lnTo>
                  <a:pt x="1708334" y="762000"/>
                </a:lnTo>
                <a:lnTo>
                  <a:pt x="1668591" y="749300"/>
                </a:lnTo>
                <a:lnTo>
                  <a:pt x="1628370" y="723900"/>
                </a:lnTo>
                <a:lnTo>
                  <a:pt x="1587683" y="711200"/>
                </a:lnTo>
                <a:lnTo>
                  <a:pt x="1546541" y="685800"/>
                </a:lnTo>
                <a:lnTo>
                  <a:pt x="1504953" y="673100"/>
                </a:lnTo>
                <a:lnTo>
                  <a:pt x="1462930" y="647700"/>
                </a:lnTo>
                <a:lnTo>
                  <a:pt x="1290701" y="596900"/>
                </a:lnTo>
                <a:lnTo>
                  <a:pt x="1246661" y="571500"/>
                </a:lnTo>
                <a:lnTo>
                  <a:pt x="1202250" y="571500"/>
                </a:lnTo>
                <a:lnTo>
                  <a:pt x="1021093" y="520700"/>
                </a:lnTo>
                <a:lnTo>
                  <a:pt x="974979" y="520700"/>
                </a:lnTo>
                <a:lnTo>
                  <a:pt x="928556" y="508000"/>
                </a:lnTo>
                <a:lnTo>
                  <a:pt x="834824" y="508000"/>
                </a:lnTo>
                <a:lnTo>
                  <a:pt x="787536" y="495300"/>
                </a:lnTo>
                <a:lnTo>
                  <a:pt x="0" y="495300"/>
                </a:lnTo>
                <a:lnTo>
                  <a:pt x="0" y="342900"/>
                </a:lnTo>
                <a:lnTo>
                  <a:pt x="644112" y="342900"/>
                </a:lnTo>
                <a:lnTo>
                  <a:pt x="695093" y="355600"/>
                </a:lnTo>
                <a:lnTo>
                  <a:pt x="846936" y="355600"/>
                </a:lnTo>
                <a:lnTo>
                  <a:pt x="897140" y="368300"/>
                </a:lnTo>
                <a:lnTo>
                  <a:pt x="947117" y="368300"/>
                </a:lnTo>
                <a:lnTo>
                  <a:pt x="996855" y="381000"/>
                </a:lnTo>
                <a:lnTo>
                  <a:pt x="1046340" y="381000"/>
                </a:lnTo>
                <a:lnTo>
                  <a:pt x="1144499" y="406400"/>
                </a:lnTo>
                <a:lnTo>
                  <a:pt x="1193148" y="406400"/>
                </a:lnTo>
                <a:lnTo>
                  <a:pt x="1289518" y="431800"/>
                </a:lnTo>
                <a:lnTo>
                  <a:pt x="1337214" y="457200"/>
                </a:lnTo>
                <a:lnTo>
                  <a:pt x="1478186" y="495300"/>
                </a:lnTo>
                <a:lnTo>
                  <a:pt x="1524429" y="520700"/>
                </a:lnTo>
                <a:lnTo>
                  <a:pt x="1570277" y="533400"/>
                </a:lnTo>
                <a:lnTo>
                  <a:pt x="1615715" y="558800"/>
                </a:lnTo>
                <a:lnTo>
                  <a:pt x="1660732" y="571500"/>
                </a:lnTo>
                <a:lnTo>
                  <a:pt x="1793124" y="647700"/>
                </a:lnTo>
                <a:lnTo>
                  <a:pt x="1879038" y="698500"/>
                </a:lnTo>
                <a:lnTo>
                  <a:pt x="1962955" y="749300"/>
                </a:lnTo>
                <a:lnTo>
                  <a:pt x="2004131" y="774700"/>
                </a:lnTo>
                <a:lnTo>
                  <a:pt x="2044769" y="812800"/>
                </a:lnTo>
                <a:lnTo>
                  <a:pt x="2084855" y="838200"/>
                </a:lnTo>
                <a:lnTo>
                  <a:pt x="2124377" y="876300"/>
                </a:lnTo>
                <a:lnTo>
                  <a:pt x="2163321" y="901700"/>
                </a:lnTo>
                <a:lnTo>
                  <a:pt x="2201675" y="939800"/>
                </a:lnTo>
                <a:lnTo>
                  <a:pt x="2239425" y="965200"/>
                </a:lnTo>
                <a:lnTo>
                  <a:pt x="2276559" y="1003300"/>
                </a:lnTo>
                <a:lnTo>
                  <a:pt x="2313063" y="1041400"/>
                </a:lnTo>
                <a:lnTo>
                  <a:pt x="2348724" y="1079500"/>
                </a:lnTo>
                <a:lnTo>
                  <a:pt x="2383508" y="1117600"/>
                </a:lnTo>
                <a:lnTo>
                  <a:pt x="2417410" y="1155700"/>
                </a:lnTo>
                <a:lnTo>
                  <a:pt x="2450424" y="1193800"/>
                </a:lnTo>
                <a:lnTo>
                  <a:pt x="2482545" y="1231900"/>
                </a:lnTo>
                <a:lnTo>
                  <a:pt x="2513766" y="1270000"/>
                </a:lnTo>
                <a:lnTo>
                  <a:pt x="2544083" y="1308100"/>
                </a:lnTo>
                <a:lnTo>
                  <a:pt x="2573489" y="1346200"/>
                </a:lnTo>
                <a:lnTo>
                  <a:pt x="2601979" y="1384300"/>
                </a:lnTo>
                <a:lnTo>
                  <a:pt x="2629547" y="1435100"/>
                </a:lnTo>
                <a:lnTo>
                  <a:pt x="2656187" y="1473200"/>
                </a:lnTo>
                <a:lnTo>
                  <a:pt x="2681895" y="1511300"/>
                </a:lnTo>
                <a:lnTo>
                  <a:pt x="2706663" y="1562100"/>
                </a:lnTo>
                <a:lnTo>
                  <a:pt x="2730487" y="1600200"/>
                </a:lnTo>
                <a:lnTo>
                  <a:pt x="2753361" y="1651000"/>
                </a:lnTo>
                <a:lnTo>
                  <a:pt x="2775279" y="1689100"/>
                </a:lnTo>
                <a:lnTo>
                  <a:pt x="2796236" y="1739900"/>
                </a:lnTo>
                <a:lnTo>
                  <a:pt x="2816226" y="1778000"/>
                </a:lnTo>
                <a:lnTo>
                  <a:pt x="2835242" y="1828800"/>
                </a:lnTo>
                <a:lnTo>
                  <a:pt x="2853281" y="1879600"/>
                </a:lnTo>
                <a:lnTo>
                  <a:pt x="2870335" y="1917700"/>
                </a:lnTo>
                <a:lnTo>
                  <a:pt x="2886400" y="1968500"/>
                </a:lnTo>
                <a:lnTo>
                  <a:pt x="2901469" y="2019300"/>
                </a:lnTo>
                <a:lnTo>
                  <a:pt x="2915537" y="2057400"/>
                </a:lnTo>
                <a:lnTo>
                  <a:pt x="2928598" y="2108200"/>
                </a:lnTo>
                <a:lnTo>
                  <a:pt x="2940647" y="2159000"/>
                </a:lnTo>
                <a:lnTo>
                  <a:pt x="2951678" y="2209800"/>
                </a:lnTo>
                <a:lnTo>
                  <a:pt x="2961685" y="2260600"/>
                </a:lnTo>
                <a:lnTo>
                  <a:pt x="2970663" y="2311400"/>
                </a:lnTo>
                <a:lnTo>
                  <a:pt x="2978606" y="2362200"/>
                </a:lnTo>
                <a:lnTo>
                  <a:pt x="2985508" y="2400300"/>
                </a:lnTo>
                <a:lnTo>
                  <a:pt x="2991364" y="2451100"/>
                </a:lnTo>
                <a:lnTo>
                  <a:pt x="2996168" y="2501900"/>
                </a:lnTo>
                <a:lnTo>
                  <a:pt x="2997284" y="2527300"/>
                </a:lnTo>
                <a:close/>
              </a:path>
              <a:path w="3352800" h="2527300">
                <a:moveTo>
                  <a:pt x="2639911" y="2527300"/>
                </a:moveTo>
                <a:lnTo>
                  <a:pt x="2493720" y="2527300"/>
                </a:lnTo>
                <a:lnTo>
                  <a:pt x="2493471" y="2514600"/>
                </a:lnTo>
                <a:lnTo>
                  <a:pt x="2488124" y="2476500"/>
                </a:lnTo>
                <a:lnTo>
                  <a:pt x="2481628" y="2425700"/>
                </a:lnTo>
                <a:lnTo>
                  <a:pt x="2473999" y="2374900"/>
                </a:lnTo>
                <a:lnTo>
                  <a:pt x="2465252" y="2336800"/>
                </a:lnTo>
                <a:lnTo>
                  <a:pt x="2455400" y="2286000"/>
                </a:lnTo>
                <a:lnTo>
                  <a:pt x="2444460" y="2247900"/>
                </a:lnTo>
                <a:lnTo>
                  <a:pt x="2432445" y="2197100"/>
                </a:lnTo>
                <a:lnTo>
                  <a:pt x="2419370" y="2159000"/>
                </a:lnTo>
                <a:lnTo>
                  <a:pt x="2405251" y="2108200"/>
                </a:lnTo>
                <a:lnTo>
                  <a:pt x="2390101" y="2070100"/>
                </a:lnTo>
                <a:lnTo>
                  <a:pt x="2373935" y="2032000"/>
                </a:lnTo>
                <a:lnTo>
                  <a:pt x="2356769" y="1981200"/>
                </a:lnTo>
                <a:lnTo>
                  <a:pt x="2338616" y="1943100"/>
                </a:lnTo>
                <a:lnTo>
                  <a:pt x="2319492" y="1905000"/>
                </a:lnTo>
                <a:lnTo>
                  <a:pt x="2299411" y="1866900"/>
                </a:lnTo>
                <a:lnTo>
                  <a:pt x="2278388" y="1828800"/>
                </a:lnTo>
                <a:lnTo>
                  <a:pt x="2256438" y="1778000"/>
                </a:lnTo>
                <a:lnTo>
                  <a:pt x="2233575" y="1739900"/>
                </a:lnTo>
                <a:lnTo>
                  <a:pt x="2209814" y="1701800"/>
                </a:lnTo>
                <a:lnTo>
                  <a:pt x="2185170" y="1663700"/>
                </a:lnTo>
                <a:lnTo>
                  <a:pt x="2159658" y="1638300"/>
                </a:lnTo>
                <a:lnTo>
                  <a:pt x="2133292" y="1600200"/>
                </a:lnTo>
                <a:lnTo>
                  <a:pt x="2106087" y="1562100"/>
                </a:lnTo>
                <a:lnTo>
                  <a:pt x="2078057" y="1524000"/>
                </a:lnTo>
                <a:lnTo>
                  <a:pt x="2049218" y="1498600"/>
                </a:lnTo>
                <a:lnTo>
                  <a:pt x="2019584" y="1460500"/>
                </a:lnTo>
                <a:lnTo>
                  <a:pt x="1989170" y="1422400"/>
                </a:lnTo>
                <a:lnTo>
                  <a:pt x="1957990" y="1397000"/>
                </a:lnTo>
                <a:lnTo>
                  <a:pt x="1926060" y="1358900"/>
                </a:lnTo>
                <a:lnTo>
                  <a:pt x="1893393" y="1333500"/>
                </a:lnTo>
                <a:lnTo>
                  <a:pt x="1860005" y="1308100"/>
                </a:lnTo>
                <a:lnTo>
                  <a:pt x="1825911" y="1270000"/>
                </a:lnTo>
                <a:lnTo>
                  <a:pt x="1791125" y="1244600"/>
                </a:lnTo>
                <a:lnTo>
                  <a:pt x="1755661" y="1219200"/>
                </a:lnTo>
                <a:lnTo>
                  <a:pt x="1719535" y="1193800"/>
                </a:lnTo>
                <a:lnTo>
                  <a:pt x="1682761" y="1168400"/>
                </a:lnTo>
                <a:lnTo>
                  <a:pt x="1645354" y="1143000"/>
                </a:lnTo>
                <a:lnTo>
                  <a:pt x="1607329" y="1117600"/>
                </a:lnTo>
                <a:lnTo>
                  <a:pt x="1568700" y="1092200"/>
                </a:lnTo>
                <a:lnTo>
                  <a:pt x="1529482" y="1079500"/>
                </a:lnTo>
                <a:lnTo>
                  <a:pt x="1449339" y="1028700"/>
                </a:lnTo>
                <a:lnTo>
                  <a:pt x="1408443" y="1016000"/>
                </a:lnTo>
                <a:lnTo>
                  <a:pt x="1367016" y="990600"/>
                </a:lnTo>
                <a:lnTo>
                  <a:pt x="1239704" y="952500"/>
                </a:lnTo>
                <a:lnTo>
                  <a:pt x="1196305" y="927100"/>
                </a:lnTo>
                <a:lnTo>
                  <a:pt x="1108151" y="901700"/>
                </a:lnTo>
                <a:lnTo>
                  <a:pt x="1063426" y="901700"/>
                </a:lnTo>
                <a:lnTo>
                  <a:pt x="972754" y="876300"/>
                </a:lnTo>
                <a:lnTo>
                  <a:pt x="926836" y="876300"/>
                </a:lnTo>
                <a:lnTo>
                  <a:pt x="880550" y="863600"/>
                </a:lnTo>
                <a:lnTo>
                  <a:pt x="833911" y="863600"/>
                </a:lnTo>
                <a:lnTo>
                  <a:pt x="786932" y="850900"/>
                </a:lnTo>
                <a:lnTo>
                  <a:pt x="0" y="850900"/>
                </a:lnTo>
                <a:lnTo>
                  <a:pt x="0" y="698500"/>
                </a:lnTo>
                <a:lnTo>
                  <a:pt x="692040" y="698500"/>
                </a:lnTo>
                <a:lnTo>
                  <a:pt x="739696" y="711200"/>
                </a:lnTo>
                <a:lnTo>
                  <a:pt x="834139" y="711200"/>
                </a:lnTo>
                <a:lnTo>
                  <a:pt x="880901" y="723900"/>
                </a:lnTo>
                <a:lnTo>
                  <a:pt x="927340" y="723900"/>
                </a:lnTo>
                <a:lnTo>
                  <a:pt x="973443" y="736600"/>
                </a:lnTo>
                <a:lnTo>
                  <a:pt x="1019197" y="736600"/>
                </a:lnTo>
                <a:lnTo>
                  <a:pt x="1328654" y="825500"/>
                </a:lnTo>
                <a:lnTo>
                  <a:pt x="1413212" y="850900"/>
                </a:lnTo>
                <a:lnTo>
                  <a:pt x="1454785" y="876300"/>
                </a:lnTo>
                <a:lnTo>
                  <a:pt x="1495869" y="889000"/>
                </a:lnTo>
                <a:lnTo>
                  <a:pt x="1576525" y="939800"/>
                </a:lnTo>
                <a:lnTo>
                  <a:pt x="1616071" y="952500"/>
                </a:lnTo>
                <a:lnTo>
                  <a:pt x="1693534" y="1003300"/>
                </a:lnTo>
                <a:lnTo>
                  <a:pt x="1731427" y="1028700"/>
                </a:lnTo>
                <a:lnTo>
                  <a:pt x="1768743" y="1054100"/>
                </a:lnTo>
                <a:lnTo>
                  <a:pt x="1805471" y="1079500"/>
                </a:lnTo>
                <a:lnTo>
                  <a:pt x="1841596" y="1104900"/>
                </a:lnTo>
                <a:lnTo>
                  <a:pt x="1877108" y="1130300"/>
                </a:lnTo>
                <a:lnTo>
                  <a:pt x="1911992" y="1155700"/>
                </a:lnTo>
                <a:lnTo>
                  <a:pt x="1946237" y="1181100"/>
                </a:lnTo>
                <a:lnTo>
                  <a:pt x="1979830" y="1219200"/>
                </a:lnTo>
                <a:lnTo>
                  <a:pt x="2012757" y="1244600"/>
                </a:lnTo>
                <a:lnTo>
                  <a:pt x="2045007" y="1270000"/>
                </a:lnTo>
                <a:lnTo>
                  <a:pt x="2076567" y="1308100"/>
                </a:lnTo>
                <a:lnTo>
                  <a:pt x="2107424" y="1333500"/>
                </a:lnTo>
                <a:lnTo>
                  <a:pt x="2137566" y="1371600"/>
                </a:lnTo>
                <a:lnTo>
                  <a:pt x="2166979" y="1409700"/>
                </a:lnTo>
                <a:lnTo>
                  <a:pt x="2195652" y="1435100"/>
                </a:lnTo>
                <a:lnTo>
                  <a:pt x="2223571" y="1473200"/>
                </a:lnTo>
                <a:lnTo>
                  <a:pt x="2250724" y="1511300"/>
                </a:lnTo>
                <a:lnTo>
                  <a:pt x="2277098" y="1549400"/>
                </a:lnTo>
                <a:lnTo>
                  <a:pt x="2302681" y="1587500"/>
                </a:lnTo>
                <a:lnTo>
                  <a:pt x="2327460" y="1625600"/>
                </a:lnTo>
                <a:lnTo>
                  <a:pt x="2351422" y="1663700"/>
                </a:lnTo>
                <a:lnTo>
                  <a:pt x="2374554" y="1701800"/>
                </a:lnTo>
                <a:lnTo>
                  <a:pt x="2396845" y="1739900"/>
                </a:lnTo>
                <a:lnTo>
                  <a:pt x="2418281" y="1778000"/>
                </a:lnTo>
                <a:lnTo>
                  <a:pt x="2438849" y="1816100"/>
                </a:lnTo>
                <a:lnTo>
                  <a:pt x="2458538" y="1854200"/>
                </a:lnTo>
                <a:lnTo>
                  <a:pt x="2477334" y="1892300"/>
                </a:lnTo>
                <a:lnTo>
                  <a:pt x="2495224" y="1943100"/>
                </a:lnTo>
                <a:lnTo>
                  <a:pt x="2512197" y="1981200"/>
                </a:lnTo>
                <a:lnTo>
                  <a:pt x="2528239" y="2019300"/>
                </a:lnTo>
                <a:lnTo>
                  <a:pt x="2543337" y="2070100"/>
                </a:lnTo>
                <a:lnTo>
                  <a:pt x="2557480" y="2108200"/>
                </a:lnTo>
                <a:lnTo>
                  <a:pt x="2570654" y="2159000"/>
                </a:lnTo>
                <a:lnTo>
                  <a:pt x="2582847" y="2197100"/>
                </a:lnTo>
                <a:lnTo>
                  <a:pt x="2594047" y="2247900"/>
                </a:lnTo>
                <a:lnTo>
                  <a:pt x="2604239" y="2286000"/>
                </a:lnTo>
                <a:lnTo>
                  <a:pt x="2613413" y="2336800"/>
                </a:lnTo>
                <a:lnTo>
                  <a:pt x="2621554" y="2374900"/>
                </a:lnTo>
                <a:lnTo>
                  <a:pt x="2628651" y="2425700"/>
                </a:lnTo>
                <a:lnTo>
                  <a:pt x="2634691" y="2476500"/>
                </a:lnTo>
                <a:lnTo>
                  <a:pt x="2639661" y="2514600"/>
                </a:lnTo>
                <a:lnTo>
                  <a:pt x="2639911" y="2527300"/>
                </a:lnTo>
                <a:close/>
              </a:path>
              <a:path w="3352800" h="2527300">
                <a:moveTo>
                  <a:pt x="2284005" y="2527300"/>
                </a:moveTo>
                <a:lnTo>
                  <a:pt x="2136364" y="2527300"/>
                </a:lnTo>
                <a:lnTo>
                  <a:pt x="2135820" y="2514600"/>
                </a:lnTo>
                <a:lnTo>
                  <a:pt x="2129059" y="2463800"/>
                </a:lnTo>
                <a:lnTo>
                  <a:pt x="2120860" y="2425700"/>
                </a:lnTo>
                <a:lnTo>
                  <a:pt x="2111246" y="2374900"/>
                </a:lnTo>
                <a:lnTo>
                  <a:pt x="2100241" y="2336800"/>
                </a:lnTo>
                <a:lnTo>
                  <a:pt x="2087868" y="2286000"/>
                </a:lnTo>
                <a:lnTo>
                  <a:pt x="2074151" y="2247900"/>
                </a:lnTo>
                <a:lnTo>
                  <a:pt x="2059114" y="2197100"/>
                </a:lnTo>
                <a:lnTo>
                  <a:pt x="2042779" y="2159000"/>
                </a:lnTo>
                <a:lnTo>
                  <a:pt x="2025170" y="2108200"/>
                </a:lnTo>
                <a:lnTo>
                  <a:pt x="2006311" y="2070100"/>
                </a:lnTo>
                <a:lnTo>
                  <a:pt x="1986225" y="2032000"/>
                </a:lnTo>
                <a:lnTo>
                  <a:pt x="1964936" y="1993900"/>
                </a:lnTo>
                <a:lnTo>
                  <a:pt x="1942466" y="1955800"/>
                </a:lnTo>
                <a:lnTo>
                  <a:pt x="1918841" y="1905000"/>
                </a:lnTo>
                <a:lnTo>
                  <a:pt x="1894082" y="1866900"/>
                </a:lnTo>
                <a:lnTo>
                  <a:pt x="1868215" y="1841500"/>
                </a:lnTo>
                <a:lnTo>
                  <a:pt x="1841261" y="1803400"/>
                </a:lnTo>
                <a:lnTo>
                  <a:pt x="1813244" y="1765300"/>
                </a:lnTo>
                <a:lnTo>
                  <a:pt x="1784189" y="1727200"/>
                </a:lnTo>
                <a:lnTo>
                  <a:pt x="1754118" y="1689100"/>
                </a:lnTo>
                <a:lnTo>
                  <a:pt x="1723055" y="1663700"/>
                </a:lnTo>
                <a:lnTo>
                  <a:pt x="1691023" y="1625600"/>
                </a:lnTo>
                <a:lnTo>
                  <a:pt x="1658047" y="1600200"/>
                </a:lnTo>
                <a:lnTo>
                  <a:pt x="1624148" y="1574800"/>
                </a:lnTo>
                <a:lnTo>
                  <a:pt x="1589352" y="1536700"/>
                </a:lnTo>
                <a:lnTo>
                  <a:pt x="1553681" y="1511300"/>
                </a:lnTo>
                <a:lnTo>
                  <a:pt x="1517158" y="1485900"/>
                </a:lnTo>
                <a:lnTo>
                  <a:pt x="1479808" y="1460500"/>
                </a:lnTo>
                <a:lnTo>
                  <a:pt x="1441654" y="1435100"/>
                </a:lnTo>
                <a:lnTo>
                  <a:pt x="1402719" y="1409700"/>
                </a:lnTo>
                <a:lnTo>
                  <a:pt x="1363026" y="1384300"/>
                </a:lnTo>
                <a:lnTo>
                  <a:pt x="1322600" y="1371600"/>
                </a:lnTo>
                <a:lnTo>
                  <a:pt x="1281463" y="1346200"/>
                </a:lnTo>
                <a:lnTo>
                  <a:pt x="1239640" y="1333500"/>
                </a:lnTo>
                <a:lnTo>
                  <a:pt x="1197153" y="1308100"/>
                </a:lnTo>
                <a:lnTo>
                  <a:pt x="1110283" y="1282700"/>
                </a:lnTo>
                <a:lnTo>
                  <a:pt x="883142" y="1219200"/>
                </a:lnTo>
                <a:lnTo>
                  <a:pt x="836193" y="1219200"/>
                </a:lnTo>
                <a:lnTo>
                  <a:pt x="788792" y="1206500"/>
                </a:lnTo>
                <a:lnTo>
                  <a:pt x="0" y="1206500"/>
                </a:lnTo>
                <a:lnTo>
                  <a:pt x="0" y="1054100"/>
                </a:lnTo>
                <a:lnTo>
                  <a:pt x="692693" y="1054100"/>
                </a:lnTo>
                <a:lnTo>
                  <a:pt x="740931" y="1066800"/>
                </a:lnTo>
                <a:lnTo>
                  <a:pt x="836298" y="1066800"/>
                </a:lnTo>
                <a:lnTo>
                  <a:pt x="883388" y="1079500"/>
                </a:lnTo>
                <a:lnTo>
                  <a:pt x="930057" y="1079500"/>
                </a:lnTo>
                <a:lnTo>
                  <a:pt x="1200120" y="1155700"/>
                </a:lnTo>
                <a:lnTo>
                  <a:pt x="1243290" y="1168400"/>
                </a:lnTo>
                <a:lnTo>
                  <a:pt x="1285883" y="1193800"/>
                </a:lnTo>
                <a:lnTo>
                  <a:pt x="1327878" y="1206500"/>
                </a:lnTo>
                <a:lnTo>
                  <a:pt x="1369257" y="1231900"/>
                </a:lnTo>
                <a:lnTo>
                  <a:pt x="1409999" y="1244600"/>
                </a:lnTo>
                <a:lnTo>
                  <a:pt x="1450085" y="1270000"/>
                </a:lnTo>
                <a:lnTo>
                  <a:pt x="1489497" y="1295400"/>
                </a:lnTo>
                <a:lnTo>
                  <a:pt x="1528213" y="1320800"/>
                </a:lnTo>
                <a:lnTo>
                  <a:pt x="1566215" y="1346200"/>
                </a:lnTo>
                <a:lnTo>
                  <a:pt x="1603483" y="1371600"/>
                </a:lnTo>
                <a:lnTo>
                  <a:pt x="1639997" y="1397000"/>
                </a:lnTo>
                <a:lnTo>
                  <a:pt x="1675739" y="1422400"/>
                </a:lnTo>
                <a:lnTo>
                  <a:pt x="1710688" y="1447800"/>
                </a:lnTo>
                <a:lnTo>
                  <a:pt x="1744825" y="1473200"/>
                </a:lnTo>
                <a:lnTo>
                  <a:pt x="1778131" y="1511300"/>
                </a:lnTo>
                <a:lnTo>
                  <a:pt x="1810586" y="1536700"/>
                </a:lnTo>
                <a:lnTo>
                  <a:pt x="1842170" y="1574800"/>
                </a:lnTo>
                <a:lnTo>
                  <a:pt x="1872865" y="1612900"/>
                </a:lnTo>
                <a:lnTo>
                  <a:pt x="1902650" y="1638300"/>
                </a:lnTo>
                <a:lnTo>
                  <a:pt x="1931505" y="1676400"/>
                </a:lnTo>
                <a:lnTo>
                  <a:pt x="1959413" y="1714500"/>
                </a:lnTo>
                <a:lnTo>
                  <a:pt x="1986352" y="1752600"/>
                </a:lnTo>
                <a:lnTo>
                  <a:pt x="2012304" y="1790700"/>
                </a:lnTo>
                <a:lnTo>
                  <a:pt x="2037248" y="1828800"/>
                </a:lnTo>
                <a:lnTo>
                  <a:pt x="2061166" y="1866900"/>
                </a:lnTo>
                <a:lnTo>
                  <a:pt x="2084038" y="1905000"/>
                </a:lnTo>
                <a:lnTo>
                  <a:pt x="2105845" y="1943100"/>
                </a:lnTo>
                <a:lnTo>
                  <a:pt x="2126566" y="1981200"/>
                </a:lnTo>
                <a:lnTo>
                  <a:pt x="2146182" y="2019300"/>
                </a:lnTo>
                <a:lnTo>
                  <a:pt x="2164675" y="2070100"/>
                </a:lnTo>
                <a:lnTo>
                  <a:pt x="2182024" y="2108200"/>
                </a:lnTo>
                <a:lnTo>
                  <a:pt x="2198209" y="2146300"/>
                </a:lnTo>
                <a:lnTo>
                  <a:pt x="2213212" y="2197100"/>
                </a:lnTo>
                <a:lnTo>
                  <a:pt x="2227013" y="2235200"/>
                </a:lnTo>
                <a:lnTo>
                  <a:pt x="2239591" y="2286000"/>
                </a:lnTo>
                <a:lnTo>
                  <a:pt x="2250929" y="2324100"/>
                </a:lnTo>
                <a:lnTo>
                  <a:pt x="2261006" y="2374900"/>
                </a:lnTo>
                <a:lnTo>
                  <a:pt x="2269802" y="2425700"/>
                </a:lnTo>
                <a:lnTo>
                  <a:pt x="2277299" y="2463800"/>
                </a:lnTo>
                <a:lnTo>
                  <a:pt x="2283477" y="2514600"/>
                </a:lnTo>
                <a:lnTo>
                  <a:pt x="2284005" y="2527300"/>
                </a:lnTo>
                <a:close/>
              </a:path>
              <a:path w="3352800" h="2527300">
                <a:moveTo>
                  <a:pt x="1926010" y="2527300"/>
                </a:moveTo>
                <a:lnTo>
                  <a:pt x="1778758" y="2527300"/>
                </a:lnTo>
                <a:lnTo>
                  <a:pt x="1778178" y="2514600"/>
                </a:lnTo>
                <a:lnTo>
                  <a:pt x="1769431" y="2476500"/>
                </a:lnTo>
                <a:lnTo>
                  <a:pt x="1758850" y="2425700"/>
                </a:lnTo>
                <a:lnTo>
                  <a:pt x="1746476" y="2374900"/>
                </a:lnTo>
                <a:lnTo>
                  <a:pt x="1732349" y="2336800"/>
                </a:lnTo>
                <a:lnTo>
                  <a:pt x="1716508" y="2298700"/>
                </a:lnTo>
                <a:lnTo>
                  <a:pt x="1698995" y="2247900"/>
                </a:lnTo>
                <a:lnTo>
                  <a:pt x="1679849" y="2209800"/>
                </a:lnTo>
                <a:lnTo>
                  <a:pt x="1659110" y="2171700"/>
                </a:lnTo>
                <a:lnTo>
                  <a:pt x="1636820" y="2133600"/>
                </a:lnTo>
                <a:lnTo>
                  <a:pt x="1613017" y="2095500"/>
                </a:lnTo>
                <a:lnTo>
                  <a:pt x="1587742" y="2057400"/>
                </a:lnTo>
                <a:lnTo>
                  <a:pt x="1561036" y="2019300"/>
                </a:lnTo>
                <a:lnTo>
                  <a:pt x="1532938" y="1981200"/>
                </a:lnTo>
                <a:lnTo>
                  <a:pt x="1503489" y="1943100"/>
                </a:lnTo>
                <a:lnTo>
                  <a:pt x="1472729" y="1917700"/>
                </a:lnTo>
                <a:lnTo>
                  <a:pt x="1440698" y="1879600"/>
                </a:lnTo>
                <a:lnTo>
                  <a:pt x="1407437" y="1854200"/>
                </a:lnTo>
                <a:lnTo>
                  <a:pt x="1372985" y="1816100"/>
                </a:lnTo>
                <a:lnTo>
                  <a:pt x="1337383" y="1790700"/>
                </a:lnTo>
                <a:lnTo>
                  <a:pt x="1300670" y="1765300"/>
                </a:lnTo>
                <a:lnTo>
                  <a:pt x="1262888" y="1739900"/>
                </a:lnTo>
                <a:lnTo>
                  <a:pt x="1224076" y="1714500"/>
                </a:lnTo>
                <a:lnTo>
                  <a:pt x="1184275" y="1689100"/>
                </a:lnTo>
                <a:lnTo>
                  <a:pt x="1143524" y="1676400"/>
                </a:lnTo>
                <a:lnTo>
                  <a:pt x="1101864" y="1651000"/>
                </a:lnTo>
                <a:lnTo>
                  <a:pt x="1015979" y="1625600"/>
                </a:lnTo>
                <a:lnTo>
                  <a:pt x="971833" y="1600200"/>
                </a:lnTo>
                <a:lnTo>
                  <a:pt x="926939" y="1587500"/>
                </a:lnTo>
                <a:lnTo>
                  <a:pt x="881337" y="1587500"/>
                </a:lnTo>
                <a:lnTo>
                  <a:pt x="788169" y="1562100"/>
                </a:lnTo>
                <a:lnTo>
                  <a:pt x="0" y="1562100"/>
                </a:lnTo>
                <a:lnTo>
                  <a:pt x="0" y="1409700"/>
                </a:lnTo>
                <a:lnTo>
                  <a:pt x="692615" y="1409700"/>
                </a:lnTo>
                <a:lnTo>
                  <a:pt x="740672" y="1422400"/>
                </a:lnTo>
                <a:lnTo>
                  <a:pt x="835325" y="1422400"/>
                </a:lnTo>
                <a:lnTo>
                  <a:pt x="1017899" y="1473200"/>
                </a:lnTo>
                <a:lnTo>
                  <a:pt x="1147946" y="1511300"/>
                </a:lnTo>
                <a:lnTo>
                  <a:pt x="1189816" y="1536700"/>
                </a:lnTo>
                <a:lnTo>
                  <a:pt x="1230894" y="1549400"/>
                </a:lnTo>
                <a:lnTo>
                  <a:pt x="1271149" y="1574800"/>
                </a:lnTo>
                <a:lnTo>
                  <a:pt x="1310548" y="1600200"/>
                </a:lnTo>
                <a:lnTo>
                  <a:pt x="1349061" y="1625600"/>
                </a:lnTo>
                <a:lnTo>
                  <a:pt x="1386655" y="1651000"/>
                </a:lnTo>
                <a:lnTo>
                  <a:pt x="1423301" y="1676400"/>
                </a:lnTo>
                <a:lnTo>
                  <a:pt x="1458964" y="1701800"/>
                </a:lnTo>
                <a:lnTo>
                  <a:pt x="1493616" y="1727200"/>
                </a:lnTo>
                <a:lnTo>
                  <a:pt x="1527223" y="1765300"/>
                </a:lnTo>
                <a:lnTo>
                  <a:pt x="1559755" y="1790700"/>
                </a:lnTo>
                <a:lnTo>
                  <a:pt x="1591179" y="1828800"/>
                </a:lnTo>
                <a:lnTo>
                  <a:pt x="1621465" y="1854200"/>
                </a:lnTo>
                <a:lnTo>
                  <a:pt x="1650580" y="1892300"/>
                </a:lnTo>
                <a:lnTo>
                  <a:pt x="1678494" y="1930400"/>
                </a:lnTo>
                <a:lnTo>
                  <a:pt x="1705175" y="1968500"/>
                </a:lnTo>
                <a:lnTo>
                  <a:pt x="1730591" y="2006600"/>
                </a:lnTo>
                <a:lnTo>
                  <a:pt x="1754710" y="2044700"/>
                </a:lnTo>
                <a:lnTo>
                  <a:pt x="1777502" y="2082800"/>
                </a:lnTo>
                <a:lnTo>
                  <a:pt x="1798935" y="2120900"/>
                </a:lnTo>
                <a:lnTo>
                  <a:pt x="1818977" y="2159000"/>
                </a:lnTo>
                <a:lnTo>
                  <a:pt x="1837596" y="2209800"/>
                </a:lnTo>
                <a:lnTo>
                  <a:pt x="1854762" y="2247900"/>
                </a:lnTo>
                <a:lnTo>
                  <a:pt x="1870443" y="2286000"/>
                </a:lnTo>
                <a:lnTo>
                  <a:pt x="1884607" y="2336800"/>
                </a:lnTo>
                <a:lnTo>
                  <a:pt x="1897222" y="2374900"/>
                </a:lnTo>
                <a:lnTo>
                  <a:pt x="1908258" y="2425700"/>
                </a:lnTo>
                <a:lnTo>
                  <a:pt x="1917682" y="2476500"/>
                </a:lnTo>
                <a:lnTo>
                  <a:pt x="1925463" y="2514600"/>
                </a:lnTo>
                <a:lnTo>
                  <a:pt x="1926010" y="2527300"/>
                </a:lnTo>
                <a:close/>
              </a:path>
              <a:path w="3352800" h="2527300">
                <a:moveTo>
                  <a:pt x="1565719" y="2527300"/>
                </a:moveTo>
                <a:lnTo>
                  <a:pt x="1416743" y="2527300"/>
                </a:lnTo>
                <a:lnTo>
                  <a:pt x="1416393" y="2514600"/>
                </a:lnTo>
                <a:lnTo>
                  <a:pt x="1404050" y="2476500"/>
                </a:lnTo>
                <a:lnTo>
                  <a:pt x="1389193" y="2425700"/>
                </a:lnTo>
                <a:lnTo>
                  <a:pt x="1371904" y="2387600"/>
                </a:lnTo>
                <a:lnTo>
                  <a:pt x="1352269" y="2349500"/>
                </a:lnTo>
                <a:lnTo>
                  <a:pt x="1330369" y="2311400"/>
                </a:lnTo>
                <a:lnTo>
                  <a:pt x="1306289" y="2273300"/>
                </a:lnTo>
                <a:lnTo>
                  <a:pt x="1280111" y="2235200"/>
                </a:lnTo>
                <a:lnTo>
                  <a:pt x="1251920" y="2197100"/>
                </a:lnTo>
                <a:lnTo>
                  <a:pt x="1221798" y="2159000"/>
                </a:lnTo>
                <a:lnTo>
                  <a:pt x="1189829" y="2133600"/>
                </a:lnTo>
                <a:lnTo>
                  <a:pt x="1156097" y="2095500"/>
                </a:lnTo>
                <a:lnTo>
                  <a:pt x="1120684" y="2070100"/>
                </a:lnTo>
                <a:lnTo>
                  <a:pt x="1083675" y="2044700"/>
                </a:lnTo>
                <a:lnTo>
                  <a:pt x="1045152" y="2019300"/>
                </a:lnTo>
                <a:lnTo>
                  <a:pt x="1005200" y="1993900"/>
                </a:lnTo>
                <a:lnTo>
                  <a:pt x="921339" y="1968500"/>
                </a:lnTo>
                <a:lnTo>
                  <a:pt x="877597" y="1943100"/>
                </a:lnTo>
                <a:lnTo>
                  <a:pt x="832759" y="1930400"/>
                </a:lnTo>
                <a:lnTo>
                  <a:pt x="786908" y="1930400"/>
                </a:lnTo>
                <a:lnTo>
                  <a:pt x="740127" y="1917700"/>
                </a:lnTo>
                <a:lnTo>
                  <a:pt x="0" y="1917700"/>
                </a:lnTo>
                <a:lnTo>
                  <a:pt x="0" y="1765300"/>
                </a:lnTo>
                <a:lnTo>
                  <a:pt x="692475" y="1765300"/>
                </a:lnTo>
                <a:lnTo>
                  <a:pt x="740207" y="1778000"/>
                </a:lnTo>
                <a:lnTo>
                  <a:pt x="787247" y="1778000"/>
                </a:lnTo>
                <a:lnTo>
                  <a:pt x="923629" y="1816100"/>
                </a:lnTo>
                <a:lnTo>
                  <a:pt x="1010009" y="1841500"/>
                </a:lnTo>
                <a:lnTo>
                  <a:pt x="1051659" y="1866900"/>
                </a:lnTo>
                <a:lnTo>
                  <a:pt x="1092202" y="1879600"/>
                </a:lnTo>
                <a:lnTo>
                  <a:pt x="1131581" y="1905000"/>
                </a:lnTo>
                <a:lnTo>
                  <a:pt x="1169735" y="1930400"/>
                </a:lnTo>
                <a:lnTo>
                  <a:pt x="1206606" y="1955800"/>
                </a:lnTo>
                <a:lnTo>
                  <a:pt x="1242133" y="1981200"/>
                </a:lnTo>
                <a:lnTo>
                  <a:pt x="1276259" y="2006600"/>
                </a:lnTo>
                <a:lnTo>
                  <a:pt x="1308923" y="2044700"/>
                </a:lnTo>
                <a:lnTo>
                  <a:pt x="1340067" y="2082800"/>
                </a:lnTo>
                <a:lnTo>
                  <a:pt x="1369631" y="2108200"/>
                </a:lnTo>
                <a:lnTo>
                  <a:pt x="1397555" y="2146300"/>
                </a:lnTo>
                <a:lnTo>
                  <a:pt x="1423782" y="2184400"/>
                </a:lnTo>
                <a:lnTo>
                  <a:pt x="1448250" y="2222500"/>
                </a:lnTo>
                <a:lnTo>
                  <a:pt x="1470902" y="2260600"/>
                </a:lnTo>
                <a:lnTo>
                  <a:pt x="1491678" y="2298700"/>
                </a:lnTo>
                <a:lnTo>
                  <a:pt x="1510518" y="2336800"/>
                </a:lnTo>
                <a:lnTo>
                  <a:pt x="1527364" y="2387600"/>
                </a:lnTo>
                <a:lnTo>
                  <a:pt x="1542156" y="2425700"/>
                </a:lnTo>
                <a:lnTo>
                  <a:pt x="1554835" y="2476500"/>
                </a:lnTo>
                <a:lnTo>
                  <a:pt x="1565341" y="2514600"/>
                </a:lnTo>
                <a:lnTo>
                  <a:pt x="1565719" y="252730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81127" y="9258301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4328" y="315456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5"/>
                </a:lnTo>
                <a:lnTo>
                  <a:pt x="171" y="135855"/>
                </a:lnTo>
                <a:lnTo>
                  <a:pt x="8348" y="94749"/>
                </a:lnTo>
                <a:lnTo>
                  <a:pt x="28121" y="57757"/>
                </a:lnTo>
                <a:lnTo>
                  <a:pt x="57757" y="28121"/>
                </a:lnTo>
                <a:lnTo>
                  <a:pt x="94749" y="8348"/>
                </a:lnTo>
                <a:lnTo>
                  <a:pt x="135855" y="171"/>
                </a:lnTo>
                <a:lnTo>
                  <a:pt x="142875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50" y="142875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44328" y="408321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5"/>
                </a:lnTo>
                <a:lnTo>
                  <a:pt x="171" y="135855"/>
                </a:lnTo>
                <a:lnTo>
                  <a:pt x="8348" y="94749"/>
                </a:lnTo>
                <a:lnTo>
                  <a:pt x="28121" y="57757"/>
                </a:lnTo>
                <a:lnTo>
                  <a:pt x="57757" y="28121"/>
                </a:lnTo>
                <a:lnTo>
                  <a:pt x="94749" y="8348"/>
                </a:lnTo>
                <a:lnTo>
                  <a:pt x="135855" y="171"/>
                </a:lnTo>
                <a:lnTo>
                  <a:pt x="142875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50" y="142875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4328" y="5011862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5"/>
                </a:lnTo>
                <a:lnTo>
                  <a:pt x="171" y="135855"/>
                </a:lnTo>
                <a:lnTo>
                  <a:pt x="8348" y="94749"/>
                </a:lnTo>
                <a:lnTo>
                  <a:pt x="28121" y="57757"/>
                </a:lnTo>
                <a:lnTo>
                  <a:pt x="57757" y="28121"/>
                </a:lnTo>
                <a:lnTo>
                  <a:pt x="94749" y="8348"/>
                </a:lnTo>
                <a:lnTo>
                  <a:pt x="135855" y="171"/>
                </a:lnTo>
                <a:lnTo>
                  <a:pt x="142875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50" y="142875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4328" y="594051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5"/>
                </a:lnTo>
                <a:lnTo>
                  <a:pt x="171" y="135855"/>
                </a:lnTo>
                <a:lnTo>
                  <a:pt x="8348" y="94749"/>
                </a:lnTo>
                <a:lnTo>
                  <a:pt x="28121" y="57757"/>
                </a:lnTo>
                <a:lnTo>
                  <a:pt x="57757" y="28121"/>
                </a:lnTo>
                <a:lnTo>
                  <a:pt x="94749" y="8348"/>
                </a:lnTo>
                <a:lnTo>
                  <a:pt x="135855" y="171"/>
                </a:lnTo>
                <a:lnTo>
                  <a:pt x="142875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50" y="142875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5" y="28575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86289" y="3006382"/>
            <a:ext cx="4469765" cy="33013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50">
                <a:solidFill>
                  <a:srgbClr val="FFFFFF"/>
                </a:solidFill>
                <a:latin typeface="Lucida Sans Unicode"/>
                <a:cs typeface="Lucida Sans Unicode"/>
              </a:rPr>
              <a:t>Site</a:t>
            </a:r>
            <a:r>
              <a:rPr dirty="0" sz="33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6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endParaRPr sz="3350">
              <a:latin typeface="Lucida Sans Unicode"/>
              <a:cs typeface="Lucida Sans Unicode"/>
            </a:endParaRPr>
          </a:p>
          <a:p>
            <a:pPr marL="13970">
              <a:lnSpc>
                <a:spcPct val="100000"/>
              </a:lnSpc>
              <a:spcBef>
                <a:spcPts val="3235"/>
              </a:spcBef>
            </a:pPr>
            <a:r>
              <a:rPr dirty="0" sz="3350" spc="16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35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>
                <a:solidFill>
                  <a:srgbClr val="FFFFFF"/>
                </a:solidFill>
                <a:latin typeface="Lucida Sans Unicode"/>
                <a:cs typeface="Lucida Sans Unicode"/>
              </a:rPr>
              <a:t>Extraction</a:t>
            </a:r>
            <a:endParaRPr sz="3350">
              <a:latin typeface="Lucida Sans Unicode"/>
              <a:cs typeface="Lucida Sans Unicode"/>
            </a:endParaRPr>
          </a:p>
          <a:p>
            <a:pPr marL="52069">
              <a:lnSpc>
                <a:spcPct val="100000"/>
              </a:lnSpc>
              <a:spcBef>
                <a:spcPts val="3210"/>
              </a:spcBef>
            </a:pPr>
            <a:r>
              <a:rPr dirty="0" sz="3350" spc="15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35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35">
                <a:solidFill>
                  <a:srgbClr val="FFFFFF"/>
                </a:solidFill>
                <a:latin typeface="Lucida Sans Unicode"/>
                <a:cs typeface="Lucida Sans Unicode"/>
              </a:rPr>
              <a:t>Transformation</a:t>
            </a:r>
            <a:endParaRPr sz="3350">
              <a:latin typeface="Lucida Sans Unicode"/>
              <a:cs typeface="Lucida Sans Unicode"/>
            </a:endParaRPr>
          </a:p>
          <a:p>
            <a:pPr marL="13970">
              <a:lnSpc>
                <a:spcPct val="100000"/>
              </a:lnSpc>
              <a:spcBef>
                <a:spcPts val="3254"/>
              </a:spcBef>
            </a:pPr>
            <a:r>
              <a:rPr dirty="0" sz="3350" spc="95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335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25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1443290"/>
            <a:ext cx="4275455" cy="852169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400" spc="155" b="0">
                <a:solidFill>
                  <a:srgbClr val="0594D4"/>
                </a:solidFill>
                <a:latin typeface="Lucida Sans Unicode"/>
                <a:cs typeface="Lucida Sans Unicode"/>
              </a:rPr>
              <a:t>OBJECTIVES:</a:t>
            </a:r>
            <a:endParaRPr sz="5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11999" y="5290494"/>
            <a:ext cx="7693659" cy="4413250"/>
            <a:chOff x="9611999" y="5290494"/>
            <a:chExt cx="7693659" cy="4413250"/>
          </a:xfrm>
        </p:grpSpPr>
        <p:sp>
          <p:nvSpPr>
            <p:cNvPr id="3" name="object 3"/>
            <p:cNvSpPr/>
            <p:nvPr/>
          </p:nvSpPr>
          <p:spPr>
            <a:xfrm>
              <a:off x="10350090" y="5311302"/>
              <a:ext cx="6218555" cy="4170679"/>
            </a:xfrm>
            <a:custGeom>
              <a:avLst/>
              <a:gdLst/>
              <a:ahLst/>
              <a:cxnLst/>
              <a:rect l="l" t="t" r="r" b="b"/>
              <a:pathLst>
                <a:path w="6218555" h="4170679">
                  <a:moveTo>
                    <a:pt x="6218081" y="4170276"/>
                  </a:moveTo>
                  <a:lnTo>
                    <a:pt x="0" y="4170276"/>
                  </a:lnTo>
                  <a:lnTo>
                    <a:pt x="0" y="217877"/>
                  </a:lnTo>
                  <a:lnTo>
                    <a:pt x="5773" y="168038"/>
                  </a:lnTo>
                  <a:lnTo>
                    <a:pt x="22210" y="122224"/>
                  </a:lnTo>
                  <a:lnTo>
                    <a:pt x="47983" y="81763"/>
                  </a:lnTo>
                  <a:lnTo>
                    <a:pt x="81763" y="47983"/>
                  </a:lnTo>
                  <a:lnTo>
                    <a:pt x="122224" y="22210"/>
                  </a:lnTo>
                  <a:lnTo>
                    <a:pt x="168038" y="5774"/>
                  </a:lnTo>
                  <a:lnTo>
                    <a:pt x="217877" y="0"/>
                  </a:lnTo>
                  <a:lnTo>
                    <a:pt x="5998978" y="0"/>
                  </a:lnTo>
                  <a:lnTo>
                    <a:pt x="6048821" y="5774"/>
                  </a:lnTo>
                  <a:lnTo>
                    <a:pt x="6094660" y="22210"/>
                  </a:lnTo>
                  <a:lnTo>
                    <a:pt x="6135189" y="47983"/>
                  </a:lnTo>
                  <a:lnTo>
                    <a:pt x="6169102" y="81763"/>
                  </a:lnTo>
                  <a:lnTo>
                    <a:pt x="6195092" y="122224"/>
                  </a:lnTo>
                  <a:lnTo>
                    <a:pt x="6211854" y="168038"/>
                  </a:lnTo>
                  <a:lnTo>
                    <a:pt x="6218081" y="217877"/>
                  </a:lnTo>
                  <a:lnTo>
                    <a:pt x="6218081" y="246030"/>
                  </a:lnTo>
                  <a:lnTo>
                    <a:pt x="189724" y="246030"/>
                  </a:lnTo>
                  <a:lnTo>
                    <a:pt x="189724" y="3897318"/>
                  </a:lnTo>
                  <a:lnTo>
                    <a:pt x="6218081" y="3897318"/>
                  </a:lnTo>
                  <a:lnTo>
                    <a:pt x="6218081" y="4170276"/>
                  </a:lnTo>
                  <a:close/>
                </a:path>
                <a:path w="6218555" h="4170679">
                  <a:moveTo>
                    <a:pt x="6218081" y="3897318"/>
                  </a:moveTo>
                  <a:lnTo>
                    <a:pt x="6025907" y="3897318"/>
                  </a:lnTo>
                  <a:lnTo>
                    <a:pt x="6025907" y="246030"/>
                  </a:lnTo>
                  <a:lnTo>
                    <a:pt x="6218081" y="246030"/>
                  </a:lnTo>
                  <a:lnTo>
                    <a:pt x="6218081" y="3897318"/>
                  </a:lnTo>
                  <a:close/>
                </a:path>
              </a:pathLst>
            </a:custGeom>
            <a:solidFill>
              <a:srgbClr val="059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611999" y="5290494"/>
              <a:ext cx="7693659" cy="4378960"/>
            </a:xfrm>
            <a:custGeom>
              <a:avLst/>
              <a:gdLst/>
              <a:ahLst/>
              <a:cxnLst/>
              <a:rect l="l" t="t" r="r" b="b"/>
              <a:pathLst>
                <a:path w="7693659" h="4378959">
                  <a:moveTo>
                    <a:pt x="7601237" y="4378361"/>
                  </a:moveTo>
                  <a:lnTo>
                    <a:pt x="91802" y="4378361"/>
                  </a:lnTo>
                  <a:lnTo>
                    <a:pt x="56286" y="4371246"/>
                  </a:lnTo>
                  <a:lnTo>
                    <a:pt x="27081" y="4351739"/>
                  </a:lnTo>
                  <a:lnTo>
                    <a:pt x="7286" y="4322591"/>
                  </a:lnTo>
                  <a:lnTo>
                    <a:pt x="0" y="4286559"/>
                  </a:lnTo>
                  <a:lnTo>
                    <a:pt x="0" y="4192309"/>
                  </a:lnTo>
                  <a:lnTo>
                    <a:pt x="716058" y="4192309"/>
                  </a:lnTo>
                  <a:lnTo>
                    <a:pt x="716058" y="235013"/>
                  </a:lnTo>
                  <a:lnTo>
                    <a:pt x="720833" y="187663"/>
                  </a:lnTo>
                  <a:lnTo>
                    <a:pt x="734514" y="143555"/>
                  </a:lnTo>
                  <a:lnTo>
                    <a:pt x="756143" y="103636"/>
                  </a:lnTo>
                  <a:lnTo>
                    <a:pt x="784757" y="68851"/>
                  </a:lnTo>
                  <a:lnTo>
                    <a:pt x="819395" y="40149"/>
                  </a:lnTo>
                  <a:lnTo>
                    <a:pt x="859097" y="18475"/>
                  </a:lnTo>
                  <a:lnTo>
                    <a:pt x="902902" y="4776"/>
                  </a:lnTo>
                  <a:lnTo>
                    <a:pt x="949847" y="0"/>
                  </a:lnTo>
                  <a:lnTo>
                    <a:pt x="6741967" y="0"/>
                  </a:lnTo>
                  <a:lnTo>
                    <a:pt x="6789316" y="4776"/>
                  </a:lnTo>
                  <a:lnTo>
                    <a:pt x="6833425" y="18475"/>
                  </a:lnTo>
                  <a:lnTo>
                    <a:pt x="6837722" y="20808"/>
                  </a:lnTo>
                  <a:lnTo>
                    <a:pt x="955969" y="20808"/>
                  </a:lnTo>
                  <a:lnTo>
                    <a:pt x="906129" y="26582"/>
                  </a:lnTo>
                  <a:lnTo>
                    <a:pt x="860315" y="43019"/>
                  </a:lnTo>
                  <a:lnTo>
                    <a:pt x="819855" y="68791"/>
                  </a:lnTo>
                  <a:lnTo>
                    <a:pt x="786074" y="102572"/>
                  </a:lnTo>
                  <a:lnTo>
                    <a:pt x="760302" y="143032"/>
                  </a:lnTo>
                  <a:lnTo>
                    <a:pt x="743865" y="188846"/>
                  </a:lnTo>
                  <a:lnTo>
                    <a:pt x="738091" y="238685"/>
                  </a:lnTo>
                  <a:lnTo>
                    <a:pt x="738091" y="4191084"/>
                  </a:lnTo>
                  <a:lnTo>
                    <a:pt x="3336710" y="4191084"/>
                  </a:lnTo>
                  <a:lnTo>
                    <a:pt x="3336710" y="4192309"/>
                  </a:lnTo>
                  <a:lnTo>
                    <a:pt x="3343825" y="4227825"/>
                  </a:lnTo>
                  <a:lnTo>
                    <a:pt x="3363333" y="4257029"/>
                  </a:lnTo>
                  <a:lnTo>
                    <a:pt x="3392481" y="4276824"/>
                  </a:lnTo>
                  <a:lnTo>
                    <a:pt x="3428513" y="4284111"/>
                  </a:lnTo>
                  <a:lnTo>
                    <a:pt x="7693040" y="4284111"/>
                  </a:lnTo>
                  <a:lnTo>
                    <a:pt x="7693040" y="4286559"/>
                  </a:lnTo>
                  <a:lnTo>
                    <a:pt x="7685925" y="4322075"/>
                  </a:lnTo>
                  <a:lnTo>
                    <a:pt x="7666417" y="4351279"/>
                  </a:lnTo>
                  <a:lnTo>
                    <a:pt x="7637270" y="4371074"/>
                  </a:lnTo>
                  <a:lnTo>
                    <a:pt x="7601237" y="4378361"/>
                  </a:lnTo>
                  <a:close/>
                </a:path>
                <a:path w="7693659" h="4378959">
                  <a:moveTo>
                    <a:pt x="7693040" y="4284111"/>
                  </a:moveTo>
                  <a:lnTo>
                    <a:pt x="4264526" y="4284111"/>
                  </a:lnTo>
                  <a:lnTo>
                    <a:pt x="4300042" y="4276996"/>
                  </a:lnTo>
                  <a:lnTo>
                    <a:pt x="4329247" y="4257488"/>
                  </a:lnTo>
                  <a:lnTo>
                    <a:pt x="4349042" y="4228341"/>
                  </a:lnTo>
                  <a:lnTo>
                    <a:pt x="4356329" y="4192309"/>
                  </a:lnTo>
                  <a:lnTo>
                    <a:pt x="4356329" y="4191084"/>
                  </a:lnTo>
                  <a:lnTo>
                    <a:pt x="6954948" y="4191084"/>
                  </a:lnTo>
                  <a:lnTo>
                    <a:pt x="6954948" y="238685"/>
                  </a:lnTo>
                  <a:lnTo>
                    <a:pt x="6949174" y="188846"/>
                  </a:lnTo>
                  <a:lnTo>
                    <a:pt x="6932737" y="143032"/>
                  </a:lnTo>
                  <a:lnTo>
                    <a:pt x="6906964" y="102572"/>
                  </a:lnTo>
                  <a:lnTo>
                    <a:pt x="6873184" y="68791"/>
                  </a:lnTo>
                  <a:lnTo>
                    <a:pt x="6832723" y="43019"/>
                  </a:lnTo>
                  <a:lnTo>
                    <a:pt x="6786909" y="26582"/>
                  </a:lnTo>
                  <a:lnTo>
                    <a:pt x="6737070" y="20808"/>
                  </a:lnTo>
                  <a:lnTo>
                    <a:pt x="6837722" y="20808"/>
                  </a:lnTo>
                  <a:lnTo>
                    <a:pt x="6873344" y="40149"/>
                  </a:lnTo>
                  <a:lnTo>
                    <a:pt x="6908129" y="68851"/>
                  </a:lnTo>
                  <a:lnTo>
                    <a:pt x="6936832" y="103636"/>
                  </a:lnTo>
                  <a:lnTo>
                    <a:pt x="6958505" y="143555"/>
                  </a:lnTo>
                  <a:lnTo>
                    <a:pt x="6972204" y="187663"/>
                  </a:lnTo>
                  <a:lnTo>
                    <a:pt x="6976981" y="235013"/>
                  </a:lnTo>
                  <a:lnTo>
                    <a:pt x="6976981" y="4192309"/>
                  </a:lnTo>
                  <a:lnTo>
                    <a:pt x="7693040" y="4192309"/>
                  </a:lnTo>
                  <a:lnTo>
                    <a:pt x="7693040" y="4284111"/>
                  </a:lnTo>
                  <a:close/>
                </a:path>
              </a:pathLst>
            </a:custGeom>
            <a:solidFill>
              <a:srgbClr val="BCD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69894" y="9482810"/>
              <a:ext cx="7377430" cy="220345"/>
            </a:xfrm>
            <a:custGeom>
              <a:avLst/>
              <a:gdLst/>
              <a:ahLst/>
              <a:cxnLst/>
              <a:rect l="l" t="t" r="r" b="b"/>
              <a:pathLst>
                <a:path w="7377430" h="220345">
                  <a:moveTo>
                    <a:pt x="4198429" y="0"/>
                  </a:moveTo>
                  <a:lnTo>
                    <a:pt x="3177590" y="0"/>
                  </a:lnTo>
                  <a:lnTo>
                    <a:pt x="3177590" y="1219"/>
                  </a:lnTo>
                  <a:lnTo>
                    <a:pt x="3184893" y="36741"/>
                  </a:lnTo>
                  <a:lnTo>
                    <a:pt x="3204819" y="65938"/>
                  </a:lnTo>
                  <a:lnTo>
                    <a:pt x="3234385" y="85737"/>
                  </a:lnTo>
                  <a:lnTo>
                    <a:pt x="3270618" y="93027"/>
                  </a:lnTo>
                  <a:lnTo>
                    <a:pt x="4106621" y="93027"/>
                  </a:lnTo>
                  <a:lnTo>
                    <a:pt x="4142663" y="85737"/>
                  </a:lnTo>
                  <a:lnTo>
                    <a:pt x="4171810" y="65938"/>
                  </a:lnTo>
                  <a:lnTo>
                    <a:pt x="4191317" y="36741"/>
                  </a:lnTo>
                  <a:lnTo>
                    <a:pt x="4198429" y="1219"/>
                  </a:lnTo>
                  <a:lnTo>
                    <a:pt x="4198429" y="0"/>
                  </a:lnTo>
                  <a:close/>
                </a:path>
                <a:path w="7377430" h="220345">
                  <a:moveTo>
                    <a:pt x="7377239" y="186055"/>
                  </a:moveTo>
                  <a:lnTo>
                    <a:pt x="0" y="186055"/>
                  </a:lnTo>
                  <a:lnTo>
                    <a:pt x="2768" y="199669"/>
                  </a:lnTo>
                  <a:lnTo>
                    <a:pt x="10248" y="210527"/>
                  </a:lnTo>
                  <a:lnTo>
                    <a:pt x="21170" y="217728"/>
                  </a:lnTo>
                  <a:lnTo>
                    <a:pt x="34277" y="220319"/>
                  </a:lnTo>
                  <a:lnTo>
                    <a:pt x="7342962" y="220319"/>
                  </a:lnTo>
                  <a:lnTo>
                    <a:pt x="7356576" y="217551"/>
                  </a:lnTo>
                  <a:lnTo>
                    <a:pt x="7367448" y="210070"/>
                  </a:lnTo>
                  <a:lnTo>
                    <a:pt x="7374636" y="199148"/>
                  </a:lnTo>
                  <a:lnTo>
                    <a:pt x="7377239" y="186055"/>
                  </a:lnTo>
                  <a:close/>
                </a:path>
              </a:pathLst>
            </a:custGeom>
            <a:solidFill>
              <a:srgbClr val="53BC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815" y="5557333"/>
              <a:ext cx="5834551" cy="365251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652332"/>
            <a:ext cx="2648585" cy="91884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850" spc="380" b="0">
                <a:solidFill>
                  <a:srgbClr val="0594D4"/>
                </a:solidFill>
                <a:latin typeface="Lucida Sans Unicode"/>
                <a:cs typeface="Lucida Sans Unicode"/>
              </a:rPr>
              <a:t>S</a:t>
            </a:r>
            <a:r>
              <a:rPr dirty="0" sz="5850" spc="475" b="0">
                <a:solidFill>
                  <a:srgbClr val="0594D4"/>
                </a:solidFill>
                <a:latin typeface="Lucida Sans Unicode"/>
                <a:cs typeface="Lucida Sans Unicode"/>
              </a:rPr>
              <a:t>C</a:t>
            </a:r>
            <a:r>
              <a:rPr dirty="0" sz="5850" spc="40" b="0">
                <a:solidFill>
                  <a:srgbClr val="0594D4"/>
                </a:solidFill>
                <a:latin typeface="Lucida Sans Unicode"/>
                <a:cs typeface="Lucida Sans Unicode"/>
              </a:rPr>
              <a:t>O</a:t>
            </a:r>
            <a:r>
              <a:rPr dirty="0" sz="5850" spc="245" b="0">
                <a:solidFill>
                  <a:srgbClr val="0594D4"/>
                </a:solidFill>
                <a:latin typeface="Lucida Sans Unicode"/>
                <a:cs typeface="Lucida Sans Unicode"/>
              </a:rPr>
              <a:t>P</a:t>
            </a:r>
            <a:r>
              <a:rPr dirty="0" sz="5850" spc="-110" b="0">
                <a:solidFill>
                  <a:srgbClr val="0594D4"/>
                </a:solidFill>
                <a:latin typeface="Lucida Sans Unicode"/>
                <a:cs typeface="Lucida Sans Unicode"/>
              </a:rPr>
              <a:t>E</a:t>
            </a:r>
            <a:r>
              <a:rPr dirty="0" sz="5850" spc="-420" b="0">
                <a:solidFill>
                  <a:srgbClr val="0594D4"/>
                </a:solidFill>
                <a:latin typeface="Lucida Sans Unicode"/>
                <a:cs typeface="Lucida Sans Unicode"/>
              </a:rPr>
              <a:t>:</a:t>
            </a:r>
            <a:endParaRPr sz="58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2778644"/>
            <a:ext cx="7759700" cy="467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0070">
              <a:lnSpc>
                <a:spcPct val="113799"/>
              </a:lnSpc>
              <a:spcBef>
                <a:spcPts val="100"/>
              </a:spcBef>
              <a:tabLst>
                <a:tab pos="6005195" algn="l"/>
              </a:tabLst>
            </a:pPr>
            <a:r>
              <a:rPr dirty="0" sz="3350" spc="70">
                <a:solidFill>
                  <a:srgbClr val="FFFFFF"/>
                </a:solidFill>
                <a:latin typeface="Lucida Sans Unicode"/>
                <a:cs typeface="Lucida Sans Unicode"/>
              </a:rPr>
              <a:t>Detection </a:t>
            </a:r>
            <a:r>
              <a:rPr dirty="0" sz="3350" spc="2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350" spc="140">
                <a:solidFill>
                  <a:srgbClr val="FFFFFF"/>
                </a:solidFill>
                <a:latin typeface="Lucida Sans Unicode"/>
                <a:cs typeface="Lucida Sans Unicode"/>
              </a:rPr>
              <a:t>automation </a:t>
            </a:r>
            <a:r>
              <a:rPr dirty="0" sz="335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350" spc="9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350" spc="-10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350" spc="-8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350" spc="7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350" spc="29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350" spc="1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350" spc="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350" spc="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350" spc="-12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8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350" spc="1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350" spc="16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350" spc="29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350" spc="-8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350" spc="4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350" spc="1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35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350" spc="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350" spc="1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7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350" spc="-12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3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50" spc="1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35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350" spc="19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350" spc="1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350" spc="65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dirty="0" sz="3350" spc="55">
                <a:solidFill>
                  <a:srgbClr val="FFFFFF"/>
                </a:solidFill>
                <a:latin typeface="Lucida Sans Unicode"/>
                <a:cs typeface="Lucida Sans Unicode"/>
              </a:rPr>
              <a:t>website.</a:t>
            </a:r>
            <a:endParaRPr sz="3350">
              <a:latin typeface="Lucida Sans Unicode"/>
              <a:cs typeface="Lucida Sans Unicode"/>
            </a:endParaRPr>
          </a:p>
          <a:p>
            <a:pPr marL="12700" marR="5080">
              <a:lnSpc>
                <a:spcPct val="113799"/>
              </a:lnSpc>
            </a:pPr>
            <a:r>
              <a:rPr dirty="0" sz="3350" spc="25">
                <a:solidFill>
                  <a:srgbClr val="FFFFFF"/>
                </a:solidFill>
                <a:latin typeface="Lucida Sans Unicode"/>
                <a:cs typeface="Lucida Sans Unicode"/>
              </a:rPr>
              <a:t>Extraction</a:t>
            </a:r>
            <a:r>
              <a:rPr dirty="0" sz="33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14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dirty="0" sz="33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3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00">
                <a:solidFill>
                  <a:srgbClr val="FFFFFF"/>
                </a:solidFill>
                <a:latin typeface="Lucida Sans Unicode"/>
                <a:cs typeface="Lucida Sans Unicode"/>
              </a:rPr>
              <a:t>usually</a:t>
            </a:r>
            <a:r>
              <a:rPr dirty="0" sz="33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204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dirty="0" sz="335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85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dirty="0" sz="3350" spc="-10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35">
                <a:solidFill>
                  <a:srgbClr val="FFFFFF"/>
                </a:solidFill>
                <a:latin typeface="Lucida Sans Unicode"/>
                <a:cs typeface="Lucida Sans Unicode"/>
              </a:rPr>
              <a:t>client's</a:t>
            </a:r>
            <a:r>
              <a:rPr dirty="0" sz="335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Lucida Sans Unicode"/>
                <a:cs typeface="Lucida Sans Unicode"/>
              </a:rPr>
              <a:t>requirements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90">
                <a:solidFill>
                  <a:srgbClr val="FFFFFF"/>
                </a:solidFill>
                <a:latin typeface="Lucida Sans Unicode"/>
                <a:cs typeface="Lucida Sans Unicode"/>
              </a:rPr>
              <a:t>variable,</a:t>
            </a:r>
            <a:r>
              <a:rPr dirty="0" sz="335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90">
                <a:solidFill>
                  <a:srgbClr val="FFFFFF"/>
                </a:solidFill>
                <a:latin typeface="Lucida Sans Unicode"/>
                <a:cs typeface="Lucida Sans Unicode"/>
              </a:rPr>
              <a:t>we </a:t>
            </a:r>
            <a:r>
              <a:rPr dirty="0" sz="3350" spc="-10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05">
                <a:solidFill>
                  <a:srgbClr val="FFFFFF"/>
                </a:solidFill>
                <a:latin typeface="Lucida Sans Unicode"/>
                <a:cs typeface="Lucida Sans Unicode"/>
              </a:rPr>
              <a:t>push </a:t>
            </a:r>
            <a:r>
              <a:rPr dirty="0" sz="3350" spc="9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350" spc="110">
                <a:solidFill>
                  <a:srgbClr val="FFFFFF"/>
                </a:solidFill>
                <a:latin typeface="Lucida Sans Unicode"/>
                <a:cs typeface="Lucida Sans Unicode"/>
              </a:rPr>
              <a:t>boundaries </a:t>
            </a:r>
            <a:r>
              <a:rPr dirty="0" sz="335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350" spc="110">
                <a:solidFill>
                  <a:srgbClr val="FFFFFF"/>
                </a:solidFill>
                <a:latin typeface="Lucida Sans Unicode"/>
                <a:cs typeface="Lucida Sans Unicode"/>
              </a:rPr>
              <a:t>certainty </a:t>
            </a:r>
            <a:r>
              <a:rPr dirty="0" sz="335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350" spc="-10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50">
                <a:solidFill>
                  <a:srgbClr val="FFFFFF"/>
                </a:solidFill>
                <a:latin typeface="Lucida Sans Unicode"/>
                <a:cs typeface="Lucida Sans Unicode"/>
              </a:rPr>
              <a:t>extraction </a:t>
            </a:r>
            <a:r>
              <a:rPr dirty="0" sz="3350" spc="45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dirty="0" sz="3350" spc="-10">
                <a:solidFill>
                  <a:srgbClr val="FFFFFF"/>
                </a:solidFill>
                <a:latin typeface="Lucida Sans Unicode"/>
                <a:cs typeface="Lucida Sans Unicode"/>
              </a:rPr>
              <a:t>little </a:t>
            </a:r>
            <a:r>
              <a:rPr dirty="0" sz="3350" spc="3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350" spc="85">
                <a:solidFill>
                  <a:srgbClr val="FFFFFF"/>
                </a:solidFill>
                <a:latin typeface="Lucida Sans Unicode"/>
                <a:cs typeface="Lucida Sans Unicode"/>
              </a:rPr>
              <a:t>no </a:t>
            </a:r>
            <a:r>
              <a:rPr dirty="0" sz="3350" spc="210">
                <a:solidFill>
                  <a:srgbClr val="FFFFFF"/>
                </a:solidFill>
                <a:latin typeface="Lucida Sans Unicode"/>
                <a:cs typeface="Lucida Sans Unicode"/>
              </a:rPr>
              <a:t>human </a:t>
            </a:r>
            <a:r>
              <a:rPr dirty="0" sz="3350" spc="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Lucida Sans Unicode"/>
                <a:cs typeface="Lucida Sans Unicode"/>
              </a:rPr>
              <a:t>intervention.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7759374"/>
            <a:ext cx="3352800" cy="2527300"/>
          </a:xfrm>
          <a:custGeom>
            <a:avLst/>
            <a:gdLst/>
            <a:ahLst/>
            <a:cxnLst/>
            <a:rect l="l" t="t" r="r" b="b"/>
            <a:pathLst>
              <a:path w="3352800" h="2527300">
                <a:moveTo>
                  <a:pt x="3352352" y="2527300"/>
                </a:moveTo>
                <a:lnTo>
                  <a:pt x="3206489" y="2527300"/>
                </a:lnTo>
                <a:lnTo>
                  <a:pt x="3205650" y="2514600"/>
                </a:lnTo>
                <a:lnTo>
                  <a:pt x="3201403" y="2463800"/>
                </a:lnTo>
                <a:lnTo>
                  <a:pt x="3196224" y="2413000"/>
                </a:lnTo>
                <a:lnTo>
                  <a:pt x="3190117" y="2362200"/>
                </a:lnTo>
                <a:lnTo>
                  <a:pt x="3183086" y="2311400"/>
                </a:lnTo>
                <a:lnTo>
                  <a:pt x="3175135" y="2260600"/>
                </a:lnTo>
                <a:lnTo>
                  <a:pt x="3166270" y="2209800"/>
                </a:lnTo>
                <a:lnTo>
                  <a:pt x="3156494" y="2171700"/>
                </a:lnTo>
                <a:lnTo>
                  <a:pt x="3145811" y="2120900"/>
                </a:lnTo>
                <a:lnTo>
                  <a:pt x="3134225" y="2070100"/>
                </a:lnTo>
                <a:lnTo>
                  <a:pt x="3121742" y="2019300"/>
                </a:lnTo>
                <a:lnTo>
                  <a:pt x="3108365" y="1981200"/>
                </a:lnTo>
                <a:lnTo>
                  <a:pt x="3094098" y="1930400"/>
                </a:lnTo>
                <a:lnTo>
                  <a:pt x="3078945" y="1879600"/>
                </a:lnTo>
                <a:lnTo>
                  <a:pt x="3062912" y="1841500"/>
                </a:lnTo>
                <a:lnTo>
                  <a:pt x="3046001" y="1790700"/>
                </a:lnTo>
                <a:lnTo>
                  <a:pt x="3028218" y="1752600"/>
                </a:lnTo>
                <a:lnTo>
                  <a:pt x="3009567" y="1701800"/>
                </a:lnTo>
                <a:lnTo>
                  <a:pt x="2990052" y="1663700"/>
                </a:lnTo>
                <a:lnTo>
                  <a:pt x="2969677" y="1612900"/>
                </a:lnTo>
                <a:lnTo>
                  <a:pt x="2948446" y="1574800"/>
                </a:lnTo>
                <a:lnTo>
                  <a:pt x="2926364" y="1524000"/>
                </a:lnTo>
                <a:lnTo>
                  <a:pt x="2903434" y="1485900"/>
                </a:lnTo>
                <a:lnTo>
                  <a:pt x="2879662" y="1435100"/>
                </a:lnTo>
                <a:lnTo>
                  <a:pt x="2855052" y="1397000"/>
                </a:lnTo>
                <a:lnTo>
                  <a:pt x="2829607" y="1358900"/>
                </a:lnTo>
                <a:lnTo>
                  <a:pt x="2803332" y="1320800"/>
                </a:lnTo>
                <a:lnTo>
                  <a:pt x="2776231" y="1270000"/>
                </a:lnTo>
                <a:lnTo>
                  <a:pt x="2748309" y="1231900"/>
                </a:lnTo>
                <a:lnTo>
                  <a:pt x="2719569" y="1193800"/>
                </a:lnTo>
                <a:lnTo>
                  <a:pt x="2690016" y="1155700"/>
                </a:lnTo>
                <a:lnTo>
                  <a:pt x="2659654" y="1117600"/>
                </a:lnTo>
                <a:lnTo>
                  <a:pt x="2628488" y="1079500"/>
                </a:lnTo>
                <a:lnTo>
                  <a:pt x="2596522" y="1041400"/>
                </a:lnTo>
                <a:lnTo>
                  <a:pt x="2563760" y="1003300"/>
                </a:lnTo>
                <a:lnTo>
                  <a:pt x="2530205" y="965200"/>
                </a:lnTo>
                <a:lnTo>
                  <a:pt x="2495864" y="927100"/>
                </a:lnTo>
                <a:lnTo>
                  <a:pt x="2460739" y="889000"/>
                </a:lnTo>
                <a:lnTo>
                  <a:pt x="2424940" y="850900"/>
                </a:lnTo>
                <a:lnTo>
                  <a:pt x="2388582" y="825500"/>
                </a:lnTo>
                <a:lnTo>
                  <a:pt x="2351675" y="787400"/>
                </a:lnTo>
                <a:lnTo>
                  <a:pt x="2314230" y="762000"/>
                </a:lnTo>
                <a:lnTo>
                  <a:pt x="2276255" y="723900"/>
                </a:lnTo>
                <a:lnTo>
                  <a:pt x="2237763" y="698500"/>
                </a:lnTo>
                <a:lnTo>
                  <a:pt x="2198763" y="660400"/>
                </a:lnTo>
                <a:lnTo>
                  <a:pt x="2119279" y="609600"/>
                </a:lnTo>
                <a:lnTo>
                  <a:pt x="2078817" y="571500"/>
                </a:lnTo>
                <a:lnTo>
                  <a:pt x="1996503" y="520700"/>
                </a:lnTo>
                <a:lnTo>
                  <a:pt x="1869711" y="444500"/>
                </a:lnTo>
                <a:lnTo>
                  <a:pt x="1826603" y="431800"/>
                </a:lnTo>
                <a:lnTo>
                  <a:pt x="1739183" y="381000"/>
                </a:lnTo>
                <a:lnTo>
                  <a:pt x="1694891" y="368300"/>
                </a:lnTo>
                <a:lnTo>
                  <a:pt x="1650226" y="342900"/>
                </a:lnTo>
                <a:lnTo>
                  <a:pt x="1605197" y="330200"/>
                </a:lnTo>
                <a:lnTo>
                  <a:pt x="1559814" y="304800"/>
                </a:lnTo>
                <a:lnTo>
                  <a:pt x="1468030" y="279400"/>
                </a:lnTo>
                <a:lnTo>
                  <a:pt x="1421649" y="254000"/>
                </a:lnTo>
                <a:lnTo>
                  <a:pt x="1185269" y="190500"/>
                </a:lnTo>
                <a:lnTo>
                  <a:pt x="1137170" y="190500"/>
                </a:lnTo>
                <a:lnTo>
                  <a:pt x="1040231" y="165100"/>
                </a:lnTo>
                <a:lnTo>
                  <a:pt x="991412" y="165100"/>
                </a:lnTo>
                <a:lnTo>
                  <a:pt x="942373" y="152400"/>
                </a:lnTo>
                <a:lnTo>
                  <a:pt x="843679" y="152400"/>
                </a:lnTo>
                <a:lnTo>
                  <a:pt x="794044" y="139700"/>
                </a:lnTo>
                <a:lnTo>
                  <a:pt x="0" y="139700"/>
                </a:lnTo>
                <a:lnTo>
                  <a:pt x="0" y="0"/>
                </a:lnTo>
                <a:lnTo>
                  <a:pt x="895180" y="0"/>
                </a:lnTo>
                <a:lnTo>
                  <a:pt x="944866" y="12700"/>
                </a:lnTo>
                <a:lnTo>
                  <a:pt x="994355" y="12700"/>
                </a:lnTo>
                <a:lnTo>
                  <a:pt x="1043636" y="25400"/>
                </a:lnTo>
                <a:lnTo>
                  <a:pt x="1092699" y="25400"/>
                </a:lnTo>
                <a:lnTo>
                  <a:pt x="1238494" y="63500"/>
                </a:lnTo>
                <a:lnTo>
                  <a:pt x="1286595" y="63500"/>
                </a:lnTo>
                <a:lnTo>
                  <a:pt x="1381994" y="88900"/>
                </a:lnTo>
                <a:lnTo>
                  <a:pt x="1429272" y="114300"/>
                </a:lnTo>
                <a:lnTo>
                  <a:pt x="1569313" y="152400"/>
                </a:lnTo>
                <a:lnTo>
                  <a:pt x="1615362" y="177800"/>
                </a:lnTo>
                <a:lnTo>
                  <a:pt x="1706459" y="203200"/>
                </a:lnTo>
                <a:lnTo>
                  <a:pt x="1796155" y="254000"/>
                </a:lnTo>
                <a:lnTo>
                  <a:pt x="1840455" y="266700"/>
                </a:lnTo>
                <a:lnTo>
                  <a:pt x="1971043" y="342900"/>
                </a:lnTo>
                <a:lnTo>
                  <a:pt x="2097968" y="419100"/>
                </a:lnTo>
                <a:lnTo>
                  <a:pt x="2180422" y="469900"/>
                </a:lnTo>
                <a:lnTo>
                  <a:pt x="2261057" y="520700"/>
                </a:lnTo>
                <a:lnTo>
                  <a:pt x="2300670" y="558800"/>
                </a:lnTo>
                <a:lnTo>
                  <a:pt x="2339799" y="584200"/>
                </a:lnTo>
                <a:lnTo>
                  <a:pt x="2378435" y="622300"/>
                </a:lnTo>
                <a:lnTo>
                  <a:pt x="2416569" y="647700"/>
                </a:lnTo>
                <a:lnTo>
                  <a:pt x="2454192" y="685800"/>
                </a:lnTo>
                <a:lnTo>
                  <a:pt x="2491293" y="723900"/>
                </a:lnTo>
                <a:lnTo>
                  <a:pt x="2527864" y="749300"/>
                </a:lnTo>
                <a:lnTo>
                  <a:pt x="2563894" y="787400"/>
                </a:lnTo>
                <a:lnTo>
                  <a:pt x="2599277" y="825500"/>
                </a:lnTo>
                <a:lnTo>
                  <a:pt x="2633910" y="863600"/>
                </a:lnTo>
                <a:lnTo>
                  <a:pt x="2667787" y="901700"/>
                </a:lnTo>
                <a:lnTo>
                  <a:pt x="2700905" y="939800"/>
                </a:lnTo>
                <a:lnTo>
                  <a:pt x="2733261" y="977900"/>
                </a:lnTo>
                <a:lnTo>
                  <a:pt x="2764850" y="1016000"/>
                </a:lnTo>
                <a:lnTo>
                  <a:pt x="2795669" y="1054100"/>
                </a:lnTo>
                <a:lnTo>
                  <a:pt x="2825713" y="1092200"/>
                </a:lnTo>
                <a:lnTo>
                  <a:pt x="2854978" y="1130300"/>
                </a:lnTo>
                <a:lnTo>
                  <a:pt x="2883462" y="1168400"/>
                </a:lnTo>
                <a:lnTo>
                  <a:pt x="2911158" y="1219200"/>
                </a:lnTo>
                <a:lnTo>
                  <a:pt x="2938065" y="1257300"/>
                </a:lnTo>
                <a:lnTo>
                  <a:pt x="2964177" y="1295400"/>
                </a:lnTo>
                <a:lnTo>
                  <a:pt x="2989492" y="1333500"/>
                </a:lnTo>
                <a:lnTo>
                  <a:pt x="3014004" y="1384300"/>
                </a:lnTo>
                <a:lnTo>
                  <a:pt x="3037710" y="1422400"/>
                </a:lnTo>
                <a:lnTo>
                  <a:pt x="3060606" y="1473200"/>
                </a:lnTo>
                <a:lnTo>
                  <a:pt x="3082688" y="1511300"/>
                </a:lnTo>
                <a:lnTo>
                  <a:pt x="3103953" y="1562100"/>
                </a:lnTo>
                <a:lnTo>
                  <a:pt x="3124396" y="1600200"/>
                </a:lnTo>
                <a:lnTo>
                  <a:pt x="3144013" y="1651000"/>
                </a:lnTo>
                <a:lnTo>
                  <a:pt x="3162801" y="1689100"/>
                </a:lnTo>
                <a:lnTo>
                  <a:pt x="3180755" y="1739900"/>
                </a:lnTo>
                <a:lnTo>
                  <a:pt x="3197871" y="1778000"/>
                </a:lnTo>
                <a:lnTo>
                  <a:pt x="3214146" y="1828800"/>
                </a:lnTo>
                <a:lnTo>
                  <a:pt x="3229576" y="1879600"/>
                </a:lnTo>
                <a:lnTo>
                  <a:pt x="3244157" y="1917700"/>
                </a:lnTo>
                <a:lnTo>
                  <a:pt x="3257884" y="1968500"/>
                </a:lnTo>
                <a:lnTo>
                  <a:pt x="3270754" y="2019300"/>
                </a:lnTo>
                <a:lnTo>
                  <a:pt x="3282764" y="2070100"/>
                </a:lnTo>
                <a:lnTo>
                  <a:pt x="3293908" y="2108200"/>
                </a:lnTo>
                <a:lnTo>
                  <a:pt x="3304183" y="2159000"/>
                </a:lnTo>
                <a:lnTo>
                  <a:pt x="3313586" y="2209800"/>
                </a:lnTo>
                <a:lnTo>
                  <a:pt x="3322111" y="2260600"/>
                </a:lnTo>
                <a:lnTo>
                  <a:pt x="3329756" y="2311400"/>
                </a:lnTo>
                <a:lnTo>
                  <a:pt x="3336516" y="2362200"/>
                </a:lnTo>
                <a:lnTo>
                  <a:pt x="3342388" y="2413000"/>
                </a:lnTo>
                <a:lnTo>
                  <a:pt x="3347367" y="2451100"/>
                </a:lnTo>
                <a:lnTo>
                  <a:pt x="3351449" y="2501900"/>
                </a:lnTo>
                <a:lnTo>
                  <a:pt x="3352352" y="2527300"/>
                </a:lnTo>
                <a:close/>
              </a:path>
              <a:path w="3352800" h="2527300">
                <a:moveTo>
                  <a:pt x="2997285" y="2527300"/>
                </a:moveTo>
                <a:lnTo>
                  <a:pt x="2850293" y="2527300"/>
                </a:lnTo>
                <a:lnTo>
                  <a:pt x="2850015" y="2514600"/>
                </a:lnTo>
                <a:lnTo>
                  <a:pt x="2845477" y="2476500"/>
                </a:lnTo>
                <a:lnTo>
                  <a:pt x="2839959" y="2425700"/>
                </a:lnTo>
                <a:lnTo>
                  <a:pt x="2833473" y="2374900"/>
                </a:lnTo>
                <a:lnTo>
                  <a:pt x="2826027" y="2336800"/>
                </a:lnTo>
                <a:lnTo>
                  <a:pt x="2817633" y="2286000"/>
                </a:lnTo>
                <a:lnTo>
                  <a:pt x="2808302" y="2235200"/>
                </a:lnTo>
                <a:lnTo>
                  <a:pt x="2798043" y="2197100"/>
                </a:lnTo>
                <a:lnTo>
                  <a:pt x="2786867" y="2146300"/>
                </a:lnTo>
                <a:lnTo>
                  <a:pt x="2774785" y="2108200"/>
                </a:lnTo>
                <a:lnTo>
                  <a:pt x="2761807" y="2057400"/>
                </a:lnTo>
                <a:lnTo>
                  <a:pt x="2747944" y="2019300"/>
                </a:lnTo>
                <a:lnTo>
                  <a:pt x="2733206" y="1968500"/>
                </a:lnTo>
                <a:lnTo>
                  <a:pt x="2717603" y="1930400"/>
                </a:lnTo>
                <a:lnTo>
                  <a:pt x="2701147" y="1892300"/>
                </a:lnTo>
                <a:lnTo>
                  <a:pt x="2683847" y="1841500"/>
                </a:lnTo>
                <a:lnTo>
                  <a:pt x="2665714" y="1803400"/>
                </a:lnTo>
                <a:lnTo>
                  <a:pt x="2646758" y="1765300"/>
                </a:lnTo>
                <a:lnTo>
                  <a:pt x="2626991" y="1727200"/>
                </a:lnTo>
                <a:lnTo>
                  <a:pt x="2606421" y="1689100"/>
                </a:lnTo>
                <a:lnTo>
                  <a:pt x="2585061" y="1638300"/>
                </a:lnTo>
                <a:lnTo>
                  <a:pt x="2562920" y="1600200"/>
                </a:lnTo>
                <a:lnTo>
                  <a:pt x="2540009" y="1562100"/>
                </a:lnTo>
                <a:lnTo>
                  <a:pt x="2516339" y="1524000"/>
                </a:lnTo>
                <a:lnTo>
                  <a:pt x="2491919" y="1485900"/>
                </a:lnTo>
                <a:lnTo>
                  <a:pt x="2466760" y="1447800"/>
                </a:lnTo>
                <a:lnTo>
                  <a:pt x="2440874" y="1422400"/>
                </a:lnTo>
                <a:lnTo>
                  <a:pt x="2414269" y="1384300"/>
                </a:lnTo>
                <a:lnTo>
                  <a:pt x="2386957" y="1346200"/>
                </a:lnTo>
                <a:lnTo>
                  <a:pt x="2358949" y="1308100"/>
                </a:lnTo>
                <a:lnTo>
                  <a:pt x="2330254" y="1270000"/>
                </a:lnTo>
                <a:lnTo>
                  <a:pt x="2300883" y="1244600"/>
                </a:lnTo>
                <a:lnTo>
                  <a:pt x="2270847" y="1206500"/>
                </a:lnTo>
                <a:lnTo>
                  <a:pt x="2240157" y="1181100"/>
                </a:lnTo>
                <a:lnTo>
                  <a:pt x="2208821" y="1143000"/>
                </a:lnTo>
                <a:lnTo>
                  <a:pt x="2176852" y="1117600"/>
                </a:lnTo>
                <a:lnTo>
                  <a:pt x="2144260" y="1079500"/>
                </a:lnTo>
                <a:lnTo>
                  <a:pt x="2111054" y="1054100"/>
                </a:lnTo>
                <a:lnTo>
                  <a:pt x="2077246" y="1016000"/>
                </a:lnTo>
                <a:lnTo>
                  <a:pt x="2042846" y="990600"/>
                </a:lnTo>
                <a:lnTo>
                  <a:pt x="2007864" y="965200"/>
                </a:lnTo>
                <a:lnTo>
                  <a:pt x="1972312" y="939800"/>
                </a:lnTo>
                <a:lnTo>
                  <a:pt x="1936199" y="914400"/>
                </a:lnTo>
                <a:lnTo>
                  <a:pt x="1899535" y="889000"/>
                </a:lnTo>
                <a:lnTo>
                  <a:pt x="1862332" y="863600"/>
                </a:lnTo>
                <a:lnTo>
                  <a:pt x="1786350" y="812800"/>
                </a:lnTo>
                <a:lnTo>
                  <a:pt x="1708334" y="762000"/>
                </a:lnTo>
                <a:lnTo>
                  <a:pt x="1668591" y="749300"/>
                </a:lnTo>
                <a:lnTo>
                  <a:pt x="1628370" y="723900"/>
                </a:lnTo>
                <a:lnTo>
                  <a:pt x="1587683" y="711200"/>
                </a:lnTo>
                <a:lnTo>
                  <a:pt x="1546541" y="685800"/>
                </a:lnTo>
                <a:lnTo>
                  <a:pt x="1504953" y="673100"/>
                </a:lnTo>
                <a:lnTo>
                  <a:pt x="1462930" y="647700"/>
                </a:lnTo>
                <a:lnTo>
                  <a:pt x="1290701" y="596900"/>
                </a:lnTo>
                <a:lnTo>
                  <a:pt x="1246661" y="571500"/>
                </a:lnTo>
                <a:lnTo>
                  <a:pt x="1202250" y="571500"/>
                </a:lnTo>
                <a:lnTo>
                  <a:pt x="1021093" y="520700"/>
                </a:lnTo>
                <a:lnTo>
                  <a:pt x="974979" y="520700"/>
                </a:lnTo>
                <a:lnTo>
                  <a:pt x="928556" y="508000"/>
                </a:lnTo>
                <a:lnTo>
                  <a:pt x="834824" y="508000"/>
                </a:lnTo>
                <a:lnTo>
                  <a:pt x="787536" y="495300"/>
                </a:lnTo>
                <a:lnTo>
                  <a:pt x="0" y="495300"/>
                </a:lnTo>
                <a:lnTo>
                  <a:pt x="0" y="342900"/>
                </a:lnTo>
                <a:lnTo>
                  <a:pt x="644112" y="342900"/>
                </a:lnTo>
                <a:lnTo>
                  <a:pt x="695093" y="355600"/>
                </a:lnTo>
                <a:lnTo>
                  <a:pt x="846936" y="355600"/>
                </a:lnTo>
                <a:lnTo>
                  <a:pt x="897140" y="368300"/>
                </a:lnTo>
                <a:lnTo>
                  <a:pt x="947117" y="368300"/>
                </a:lnTo>
                <a:lnTo>
                  <a:pt x="996855" y="381000"/>
                </a:lnTo>
                <a:lnTo>
                  <a:pt x="1046340" y="381000"/>
                </a:lnTo>
                <a:lnTo>
                  <a:pt x="1144499" y="406400"/>
                </a:lnTo>
                <a:lnTo>
                  <a:pt x="1193148" y="406400"/>
                </a:lnTo>
                <a:lnTo>
                  <a:pt x="1289518" y="431800"/>
                </a:lnTo>
                <a:lnTo>
                  <a:pt x="1337214" y="457200"/>
                </a:lnTo>
                <a:lnTo>
                  <a:pt x="1478186" y="495300"/>
                </a:lnTo>
                <a:lnTo>
                  <a:pt x="1524429" y="520700"/>
                </a:lnTo>
                <a:lnTo>
                  <a:pt x="1570277" y="533400"/>
                </a:lnTo>
                <a:lnTo>
                  <a:pt x="1615715" y="558800"/>
                </a:lnTo>
                <a:lnTo>
                  <a:pt x="1660732" y="571500"/>
                </a:lnTo>
                <a:lnTo>
                  <a:pt x="1793124" y="647700"/>
                </a:lnTo>
                <a:lnTo>
                  <a:pt x="1879038" y="698500"/>
                </a:lnTo>
                <a:lnTo>
                  <a:pt x="1962955" y="749300"/>
                </a:lnTo>
                <a:lnTo>
                  <a:pt x="2004131" y="774700"/>
                </a:lnTo>
                <a:lnTo>
                  <a:pt x="2044769" y="812800"/>
                </a:lnTo>
                <a:lnTo>
                  <a:pt x="2084855" y="838200"/>
                </a:lnTo>
                <a:lnTo>
                  <a:pt x="2124377" y="876300"/>
                </a:lnTo>
                <a:lnTo>
                  <a:pt x="2163321" y="901700"/>
                </a:lnTo>
                <a:lnTo>
                  <a:pt x="2201675" y="939800"/>
                </a:lnTo>
                <a:lnTo>
                  <a:pt x="2239425" y="965200"/>
                </a:lnTo>
                <a:lnTo>
                  <a:pt x="2276559" y="1003300"/>
                </a:lnTo>
                <a:lnTo>
                  <a:pt x="2313063" y="1041400"/>
                </a:lnTo>
                <a:lnTo>
                  <a:pt x="2348724" y="1079500"/>
                </a:lnTo>
                <a:lnTo>
                  <a:pt x="2383508" y="1117600"/>
                </a:lnTo>
                <a:lnTo>
                  <a:pt x="2417410" y="1155700"/>
                </a:lnTo>
                <a:lnTo>
                  <a:pt x="2450424" y="1193800"/>
                </a:lnTo>
                <a:lnTo>
                  <a:pt x="2482545" y="1231900"/>
                </a:lnTo>
                <a:lnTo>
                  <a:pt x="2513766" y="1270000"/>
                </a:lnTo>
                <a:lnTo>
                  <a:pt x="2544083" y="1308100"/>
                </a:lnTo>
                <a:lnTo>
                  <a:pt x="2573489" y="1346200"/>
                </a:lnTo>
                <a:lnTo>
                  <a:pt x="2601979" y="1384300"/>
                </a:lnTo>
                <a:lnTo>
                  <a:pt x="2629547" y="1435100"/>
                </a:lnTo>
                <a:lnTo>
                  <a:pt x="2656187" y="1473200"/>
                </a:lnTo>
                <a:lnTo>
                  <a:pt x="2681895" y="1511300"/>
                </a:lnTo>
                <a:lnTo>
                  <a:pt x="2706663" y="1562100"/>
                </a:lnTo>
                <a:lnTo>
                  <a:pt x="2730487" y="1600200"/>
                </a:lnTo>
                <a:lnTo>
                  <a:pt x="2753361" y="1651000"/>
                </a:lnTo>
                <a:lnTo>
                  <a:pt x="2775279" y="1689100"/>
                </a:lnTo>
                <a:lnTo>
                  <a:pt x="2796236" y="1739900"/>
                </a:lnTo>
                <a:lnTo>
                  <a:pt x="2816226" y="1778000"/>
                </a:lnTo>
                <a:lnTo>
                  <a:pt x="2835242" y="1828800"/>
                </a:lnTo>
                <a:lnTo>
                  <a:pt x="2853281" y="1879600"/>
                </a:lnTo>
                <a:lnTo>
                  <a:pt x="2870335" y="1917700"/>
                </a:lnTo>
                <a:lnTo>
                  <a:pt x="2886400" y="1968500"/>
                </a:lnTo>
                <a:lnTo>
                  <a:pt x="2901469" y="2019300"/>
                </a:lnTo>
                <a:lnTo>
                  <a:pt x="2915537" y="2057400"/>
                </a:lnTo>
                <a:lnTo>
                  <a:pt x="2928598" y="2108200"/>
                </a:lnTo>
                <a:lnTo>
                  <a:pt x="2940647" y="2159000"/>
                </a:lnTo>
                <a:lnTo>
                  <a:pt x="2951678" y="2209800"/>
                </a:lnTo>
                <a:lnTo>
                  <a:pt x="2961685" y="2260600"/>
                </a:lnTo>
                <a:lnTo>
                  <a:pt x="2970663" y="2311400"/>
                </a:lnTo>
                <a:lnTo>
                  <a:pt x="2978606" y="2362200"/>
                </a:lnTo>
                <a:lnTo>
                  <a:pt x="2985508" y="2400300"/>
                </a:lnTo>
                <a:lnTo>
                  <a:pt x="2991364" y="2451100"/>
                </a:lnTo>
                <a:lnTo>
                  <a:pt x="2996168" y="2501900"/>
                </a:lnTo>
                <a:lnTo>
                  <a:pt x="2997285" y="2527300"/>
                </a:lnTo>
                <a:close/>
              </a:path>
              <a:path w="3352800" h="2527300">
                <a:moveTo>
                  <a:pt x="2639911" y="2527300"/>
                </a:moveTo>
                <a:lnTo>
                  <a:pt x="2493721" y="2527300"/>
                </a:lnTo>
                <a:lnTo>
                  <a:pt x="2493471" y="2514600"/>
                </a:lnTo>
                <a:lnTo>
                  <a:pt x="2488124" y="2476500"/>
                </a:lnTo>
                <a:lnTo>
                  <a:pt x="2481628" y="2425700"/>
                </a:lnTo>
                <a:lnTo>
                  <a:pt x="2473999" y="2374900"/>
                </a:lnTo>
                <a:lnTo>
                  <a:pt x="2465252" y="2336800"/>
                </a:lnTo>
                <a:lnTo>
                  <a:pt x="2455400" y="2286000"/>
                </a:lnTo>
                <a:lnTo>
                  <a:pt x="2444460" y="2247900"/>
                </a:lnTo>
                <a:lnTo>
                  <a:pt x="2432445" y="2197100"/>
                </a:lnTo>
                <a:lnTo>
                  <a:pt x="2419370" y="2159000"/>
                </a:lnTo>
                <a:lnTo>
                  <a:pt x="2405251" y="2108200"/>
                </a:lnTo>
                <a:lnTo>
                  <a:pt x="2390101" y="2070100"/>
                </a:lnTo>
                <a:lnTo>
                  <a:pt x="2373935" y="2032000"/>
                </a:lnTo>
                <a:lnTo>
                  <a:pt x="2356769" y="1981200"/>
                </a:lnTo>
                <a:lnTo>
                  <a:pt x="2338616" y="1943100"/>
                </a:lnTo>
                <a:lnTo>
                  <a:pt x="2319492" y="1905000"/>
                </a:lnTo>
                <a:lnTo>
                  <a:pt x="2299411" y="1866900"/>
                </a:lnTo>
                <a:lnTo>
                  <a:pt x="2278388" y="1828800"/>
                </a:lnTo>
                <a:lnTo>
                  <a:pt x="2256438" y="1778000"/>
                </a:lnTo>
                <a:lnTo>
                  <a:pt x="2233575" y="1739900"/>
                </a:lnTo>
                <a:lnTo>
                  <a:pt x="2209814" y="1701800"/>
                </a:lnTo>
                <a:lnTo>
                  <a:pt x="2185170" y="1663700"/>
                </a:lnTo>
                <a:lnTo>
                  <a:pt x="2159658" y="1638300"/>
                </a:lnTo>
                <a:lnTo>
                  <a:pt x="2133292" y="1600200"/>
                </a:lnTo>
                <a:lnTo>
                  <a:pt x="2106087" y="1562100"/>
                </a:lnTo>
                <a:lnTo>
                  <a:pt x="2078057" y="1524000"/>
                </a:lnTo>
                <a:lnTo>
                  <a:pt x="2049218" y="1498600"/>
                </a:lnTo>
                <a:lnTo>
                  <a:pt x="2019584" y="1460500"/>
                </a:lnTo>
                <a:lnTo>
                  <a:pt x="1989170" y="1422400"/>
                </a:lnTo>
                <a:lnTo>
                  <a:pt x="1957990" y="1397000"/>
                </a:lnTo>
                <a:lnTo>
                  <a:pt x="1926060" y="1358900"/>
                </a:lnTo>
                <a:lnTo>
                  <a:pt x="1893393" y="1333500"/>
                </a:lnTo>
                <a:lnTo>
                  <a:pt x="1860005" y="1308100"/>
                </a:lnTo>
                <a:lnTo>
                  <a:pt x="1825911" y="1270000"/>
                </a:lnTo>
                <a:lnTo>
                  <a:pt x="1791125" y="1244600"/>
                </a:lnTo>
                <a:lnTo>
                  <a:pt x="1755661" y="1219200"/>
                </a:lnTo>
                <a:lnTo>
                  <a:pt x="1719535" y="1193800"/>
                </a:lnTo>
                <a:lnTo>
                  <a:pt x="1682761" y="1168400"/>
                </a:lnTo>
                <a:lnTo>
                  <a:pt x="1645354" y="1143000"/>
                </a:lnTo>
                <a:lnTo>
                  <a:pt x="1607329" y="1117600"/>
                </a:lnTo>
                <a:lnTo>
                  <a:pt x="1568700" y="1092200"/>
                </a:lnTo>
                <a:lnTo>
                  <a:pt x="1529482" y="1079500"/>
                </a:lnTo>
                <a:lnTo>
                  <a:pt x="1449339" y="1028700"/>
                </a:lnTo>
                <a:lnTo>
                  <a:pt x="1408443" y="1016000"/>
                </a:lnTo>
                <a:lnTo>
                  <a:pt x="1367016" y="990600"/>
                </a:lnTo>
                <a:lnTo>
                  <a:pt x="1239704" y="952500"/>
                </a:lnTo>
                <a:lnTo>
                  <a:pt x="1196305" y="927100"/>
                </a:lnTo>
                <a:lnTo>
                  <a:pt x="1108151" y="901700"/>
                </a:lnTo>
                <a:lnTo>
                  <a:pt x="1063426" y="901700"/>
                </a:lnTo>
                <a:lnTo>
                  <a:pt x="972754" y="876300"/>
                </a:lnTo>
                <a:lnTo>
                  <a:pt x="926836" y="876300"/>
                </a:lnTo>
                <a:lnTo>
                  <a:pt x="880550" y="863600"/>
                </a:lnTo>
                <a:lnTo>
                  <a:pt x="833911" y="863600"/>
                </a:lnTo>
                <a:lnTo>
                  <a:pt x="786932" y="850900"/>
                </a:lnTo>
                <a:lnTo>
                  <a:pt x="0" y="850900"/>
                </a:lnTo>
                <a:lnTo>
                  <a:pt x="0" y="698500"/>
                </a:lnTo>
                <a:lnTo>
                  <a:pt x="692040" y="698500"/>
                </a:lnTo>
                <a:lnTo>
                  <a:pt x="739696" y="711200"/>
                </a:lnTo>
                <a:lnTo>
                  <a:pt x="834139" y="711200"/>
                </a:lnTo>
                <a:lnTo>
                  <a:pt x="880901" y="723900"/>
                </a:lnTo>
                <a:lnTo>
                  <a:pt x="927340" y="723900"/>
                </a:lnTo>
                <a:lnTo>
                  <a:pt x="973443" y="736600"/>
                </a:lnTo>
                <a:lnTo>
                  <a:pt x="1019197" y="736600"/>
                </a:lnTo>
                <a:lnTo>
                  <a:pt x="1328654" y="825500"/>
                </a:lnTo>
                <a:lnTo>
                  <a:pt x="1413212" y="850900"/>
                </a:lnTo>
                <a:lnTo>
                  <a:pt x="1454785" y="876300"/>
                </a:lnTo>
                <a:lnTo>
                  <a:pt x="1495869" y="889000"/>
                </a:lnTo>
                <a:lnTo>
                  <a:pt x="1576525" y="939800"/>
                </a:lnTo>
                <a:lnTo>
                  <a:pt x="1616071" y="952500"/>
                </a:lnTo>
                <a:lnTo>
                  <a:pt x="1693534" y="1003300"/>
                </a:lnTo>
                <a:lnTo>
                  <a:pt x="1731427" y="1028700"/>
                </a:lnTo>
                <a:lnTo>
                  <a:pt x="1768743" y="1054100"/>
                </a:lnTo>
                <a:lnTo>
                  <a:pt x="1805471" y="1079500"/>
                </a:lnTo>
                <a:lnTo>
                  <a:pt x="1841596" y="1104900"/>
                </a:lnTo>
                <a:lnTo>
                  <a:pt x="1877108" y="1130300"/>
                </a:lnTo>
                <a:lnTo>
                  <a:pt x="1911992" y="1155700"/>
                </a:lnTo>
                <a:lnTo>
                  <a:pt x="1946237" y="1181100"/>
                </a:lnTo>
                <a:lnTo>
                  <a:pt x="1979830" y="1219200"/>
                </a:lnTo>
                <a:lnTo>
                  <a:pt x="2012757" y="1244600"/>
                </a:lnTo>
                <a:lnTo>
                  <a:pt x="2045007" y="1270000"/>
                </a:lnTo>
                <a:lnTo>
                  <a:pt x="2076567" y="1308100"/>
                </a:lnTo>
                <a:lnTo>
                  <a:pt x="2107424" y="1333500"/>
                </a:lnTo>
                <a:lnTo>
                  <a:pt x="2137566" y="1371600"/>
                </a:lnTo>
                <a:lnTo>
                  <a:pt x="2166979" y="1409700"/>
                </a:lnTo>
                <a:lnTo>
                  <a:pt x="2195652" y="1435100"/>
                </a:lnTo>
                <a:lnTo>
                  <a:pt x="2223571" y="1473200"/>
                </a:lnTo>
                <a:lnTo>
                  <a:pt x="2250724" y="1511300"/>
                </a:lnTo>
                <a:lnTo>
                  <a:pt x="2277098" y="1549400"/>
                </a:lnTo>
                <a:lnTo>
                  <a:pt x="2302681" y="1587500"/>
                </a:lnTo>
                <a:lnTo>
                  <a:pt x="2327460" y="1625600"/>
                </a:lnTo>
                <a:lnTo>
                  <a:pt x="2351422" y="1663700"/>
                </a:lnTo>
                <a:lnTo>
                  <a:pt x="2374554" y="1701800"/>
                </a:lnTo>
                <a:lnTo>
                  <a:pt x="2396845" y="1739900"/>
                </a:lnTo>
                <a:lnTo>
                  <a:pt x="2418281" y="1778000"/>
                </a:lnTo>
                <a:lnTo>
                  <a:pt x="2438849" y="1816100"/>
                </a:lnTo>
                <a:lnTo>
                  <a:pt x="2458538" y="1854200"/>
                </a:lnTo>
                <a:lnTo>
                  <a:pt x="2477334" y="1892300"/>
                </a:lnTo>
                <a:lnTo>
                  <a:pt x="2495224" y="1943100"/>
                </a:lnTo>
                <a:lnTo>
                  <a:pt x="2512197" y="1981200"/>
                </a:lnTo>
                <a:lnTo>
                  <a:pt x="2528239" y="2019300"/>
                </a:lnTo>
                <a:lnTo>
                  <a:pt x="2543337" y="2070100"/>
                </a:lnTo>
                <a:lnTo>
                  <a:pt x="2557480" y="2108200"/>
                </a:lnTo>
                <a:lnTo>
                  <a:pt x="2570654" y="2159000"/>
                </a:lnTo>
                <a:lnTo>
                  <a:pt x="2582847" y="2197100"/>
                </a:lnTo>
                <a:lnTo>
                  <a:pt x="2594047" y="2247900"/>
                </a:lnTo>
                <a:lnTo>
                  <a:pt x="2604239" y="2286000"/>
                </a:lnTo>
                <a:lnTo>
                  <a:pt x="2613413" y="2336800"/>
                </a:lnTo>
                <a:lnTo>
                  <a:pt x="2621554" y="2374900"/>
                </a:lnTo>
                <a:lnTo>
                  <a:pt x="2628651" y="2425700"/>
                </a:lnTo>
                <a:lnTo>
                  <a:pt x="2634691" y="2476500"/>
                </a:lnTo>
                <a:lnTo>
                  <a:pt x="2639661" y="2514600"/>
                </a:lnTo>
                <a:lnTo>
                  <a:pt x="2639911" y="2527300"/>
                </a:lnTo>
                <a:close/>
              </a:path>
              <a:path w="3352800" h="2527300">
                <a:moveTo>
                  <a:pt x="2284005" y="2527300"/>
                </a:moveTo>
                <a:lnTo>
                  <a:pt x="2136365" y="2527300"/>
                </a:lnTo>
                <a:lnTo>
                  <a:pt x="2135820" y="2514600"/>
                </a:lnTo>
                <a:lnTo>
                  <a:pt x="2129059" y="2463800"/>
                </a:lnTo>
                <a:lnTo>
                  <a:pt x="2120860" y="2425700"/>
                </a:lnTo>
                <a:lnTo>
                  <a:pt x="2111246" y="2374900"/>
                </a:lnTo>
                <a:lnTo>
                  <a:pt x="2100241" y="2336800"/>
                </a:lnTo>
                <a:lnTo>
                  <a:pt x="2087868" y="2286000"/>
                </a:lnTo>
                <a:lnTo>
                  <a:pt x="2074151" y="2247900"/>
                </a:lnTo>
                <a:lnTo>
                  <a:pt x="2059114" y="2197100"/>
                </a:lnTo>
                <a:lnTo>
                  <a:pt x="2042779" y="2159000"/>
                </a:lnTo>
                <a:lnTo>
                  <a:pt x="2025170" y="2108200"/>
                </a:lnTo>
                <a:lnTo>
                  <a:pt x="2006311" y="2070100"/>
                </a:lnTo>
                <a:lnTo>
                  <a:pt x="1986225" y="2032000"/>
                </a:lnTo>
                <a:lnTo>
                  <a:pt x="1964936" y="1993900"/>
                </a:lnTo>
                <a:lnTo>
                  <a:pt x="1942466" y="1955800"/>
                </a:lnTo>
                <a:lnTo>
                  <a:pt x="1918841" y="1905000"/>
                </a:lnTo>
                <a:lnTo>
                  <a:pt x="1894082" y="1866900"/>
                </a:lnTo>
                <a:lnTo>
                  <a:pt x="1868215" y="1841500"/>
                </a:lnTo>
                <a:lnTo>
                  <a:pt x="1841261" y="1803400"/>
                </a:lnTo>
                <a:lnTo>
                  <a:pt x="1813244" y="1765300"/>
                </a:lnTo>
                <a:lnTo>
                  <a:pt x="1784189" y="1727200"/>
                </a:lnTo>
                <a:lnTo>
                  <a:pt x="1754118" y="1689100"/>
                </a:lnTo>
                <a:lnTo>
                  <a:pt x="1723055" y="1663700"/>
                </a:lnTo>
                <a:lnTo>
                  <a:pt x="1691023" y="1625600"/>
                </a:lnTo>
                <a:lnTo>
                  <a:pt x="1658047" y="1600200"/>
                </a:lnTo>
                <a:lnTo>
                  <a:pt x="1624148" y="1574800"/>
                </a:lnTo>
                <a:lnTo>
                  <a:pt x="1589352" y="1536700"/>
                </a:lnTo>
                <a:lnTo>
                  <a:pt x="1553681" y="1511300"/>
                </a:lnTo>
                <a:lnTo>
                  <a:pt x="1517158" y="1485900"/>
                </a:lnTo>
                <a:lnTo>
                  <a:pt x="1479808" y="1460500"/>
                </a:lnTo>
                <a:lnTo>
                  <a:pt x="1441654" y="1435100"/>
                </a:lnTo>
                <a:lnTo>
                  <a:pt x="1402719" y="1409700"/>
                </a:lnTo>
                <a:lnTo>
                  <a:pt x="1363026" y="1384300"/>
                </a:lnTo>
                <a:lnTo>
                  <a:pt x="1322600" y="1371600"/>
                </a:lnTo>
                <a:lnTo>
                  <a:pt x="1281463" y="1346200"/>
                </a:lnTo>
                <a:lnTo>
                  <a:pt x="1239640" y="1333500"/>
                </a:lnTo>
                <a:lnTo>
                  <a:pt x="1197153" y="1308100"/>
                </a:lnTo>
                <a:lnTo>
                  <a:pt x="1110283" y="1282700"/>
                </a:lnTo>
                <a:lnTo>
                  <a:pt x="883142" y="1219200"/>
                </a:lnTo>
                <a:lnTo>
                  <a:pt x="836193" y="1219200"/>
                </a:lnTo>
                <a:lnTo>
                  <a:pt x="788792" y="1206500"/>
                </a:lnTo>
                <a:lnTo>
                  <a:pt x="0" y="1206500"/>
                </a:lnTo>
                <a:lnTo>
                  <a:pt x="0" y="1054100"/>
                </a:lnTo>
                <a:lnTo>
                  <a:pt x="692693" y="1054100"/>
                </a:lnTo>
                <a:lnTo>
                  <a:pt x="740931" y="1066800"/>
                </a:lnTo>
                <a:lnTo>
                  <a:pt x="836298" y="1066800"/>
                </a:lnTo>
                <a:lnTo>
                  <a:pt x="883388" y="1079500"/>
                </a:lnTo>
                <a:lnTo>
                  <a:pt x="930057" y="1079500"/>
                </a:lnTo>
                <a:lnTo>
                  <a:pt x="1200120" y="1155700"/>
                </a:lnTo>
                <a:lnTo>
                  <a:pt x="1243290" y="1168400"/>
                </a:lnTo>
                <a:lnTo>
                  <a:pt x="1285883" y="1193800"/>
                </a:lnTo>
                <a:lnTo>
                  <a:pt x="1327878" y="1206500"/>
                </a:lnTo>
                <a:lnTo>
                  <a:pt x="1369257" y="1231900"/>
                </a:lnTo>
                <a:lnTo>
                  <a:pt x="1409999" y="1244600"/>
                </a:lnTo>
                <a:lnTo>
                  <a:pt x="1450085" y="1270000"/>
                </a:lnTo>
                <a:lnTo>
                  <a:pt x="1489497" y="1295400"/>
                </a:lnTo>
                <a:lnTo>
                  <a:pt x="1528213" y="1320800"/>
                </a:lnTo>
                <a:lnTo>
                  <a:pt x="1566215" y="1346200"/>
                </a:lnTo>
                <a:lnTo>
                  <a:pt x="1603483" y="1371600"/>
                </a:lnTo>
                <a:lnTo>
                  <a:pt x="1639997" y="1397000"/>
                </a:lnTo>
                <a:lnTo>
                  <a:pt x="1675739" y="1422400"/>
                </a:lnTo>
                <a:lnTo>
                  <a:pt x="1710688" y="1447800"/>
                </a:lnTo>
                <a:lnTo>
                  <a:pt x="1744825" y="1473200"/>
                </a:lnTo>
                <a:lnTo>
                  <a:pt x="1778131" y="1511300"/>
                </a:lnTo>
                <a:lnTo>
                  <a:pt x="1810586" y="1536700"/>
                </a:lnTo>
                <a:lnTo>
                  <a:pt x="1842170" y="1574800"/>
                </a:lnTo>
                <a:lnTo>
                  <a:pt x="1872865" y="1612900"/>
                </a:lnTo>
                <a:lnTo>
                  <a:pt x="1902650" y="1638300"/>
                </a:lnTo>
                <a:lnTo>
                  <a:pt x="1931505" y="1676400"/>
                </a:lnTo>
                <a:lnTo>
                  <a:pt x="1959413" y="1714500"/>
                </a:lnTo>
                <a:lnTo>
                  <a:pt x="1986352" y="1752600"/>
                </a:lnTo>
                <a:lnTo>
                  <a:pt x="2012304" y="1790700"/>
                </a:lnTo>
                <a:lnTo>
                  <a:pt x="2037248" y="1828800"/>
                </a:lnTo>
                <a:lnTo>
                  <a:pt x="2061166" y="1866900"/>
                </a:lnTo>
                <a:lnTo>
                  <a:pt x="2084038" y="1905000"/>
                </a:lnTo>
                <a:lnTo>
                  <a:pt x="2105845" y="1943100"/>
                </a:lnTo>
                <a:lnTo>
                  <a:pt x="2126566" y="1981200"/>
                </a:lnTo>
                <a:lnTo>
                  <a:pt x="2146182" y="2019300"/>
                </a:lnTo>
                <a:lnTo>
                  <a:pt x="2164675" y="2070100"/>
                </a:lnTo>
                <a:lnTo>
                  <a:pt x="2182024" y="2108200"/>
                </a:lnTo>
                <a:lnTo>
                  <a:pt x="2198209" y="2146300"/>
                </a:lnTo>
                <a:lnTo>
                  <a:pt x="2213212" y="2197100"/>
                </a:lnTo>
                <a:lnTo>
                  <a:pt x="2227013" y="2235200"/>
                </a:lnTo>
                <a:lnTo>
                  <a:pt x="2239591" y="2286000"/>
                </a:lnTo>
                <a:lnTo>
                  <a:pt x="2250929" y="2324100"/>
                </a:lnTo>
                <a:lnTo>
                  <a:pt x="2261006" y="2374900"/>
                </a:lnTo>
                <a:lnTo>
                  <a:pt x="2269802" y="2425700"/>
                </a:lnTo>
                <a:lnTo>
                  <a:pt x="2277299" y="2463800"/>
                </a:lnTo>
                <a:lnTo>
                  <a:pt x="2283477" y="2514600"/>
                </a:lnTo>
                <a:lnTo>
                  <a:pt x="2284005" y="2527300"/>
                </a:lnTo>
                <a:close/>
              </a:path>
              <a:path w="3352800" h="2527300">
                <a:moveTo>
                  <a:pt x="1926010" y="2527300"/>
                </a:moveTo>
                <a:lnTo>
                  <a:pt x="1778758" y="2527300"/>
                </a:lnTo>
                <a:lnTo>
                  <a:pt x="1778178" y="2514600"/>
                </a:lnTo>
                <a:lnTo>
                  <a:pt x="1769431" y="2476500"/>
                </a:lnTo>
                <a:lnTo>
                  <a:pt x="1758850" y="2425700"/>
                </a:lnTo>
                <a:lnTo>
                  <a:pt x="1746476" y="2374900"/>
                </a:lnTo>
                <a:lnTo>
                  <a:pt x="1732349" y="2336800"/>
                </a:lnTo>
                <a:lnTo>
                  <a:pt x="1716508" y="2298700"/>
                </a:lnTo>
                <a:lnTo>
                  <a:pt x="1698995" y="2247900"/>
                </a:lnTo>
                <a:lnTo>
                  <a:pt x="1679849" y="2209800"/>
                </a:lnTo>
                <a:lnTo>
                  <a:pt x="1659110" y="2171700"/>
                </a:lnTo>
                <a:lnTo>
                  <a:pt x="1636820" y="2133600"/>
                </a:lnTo>
                <a:lnTo>
                  <a:pt x="1613017" y="2095500"/>
                </a:lnTo>
                <a:lnTo>
                  <a:pt x="1587742" y="2057400"/>
                </a:lnTo>
                <a:lnTo>
                  <a:pt x="1561036" y="2019300"/>
                </a:lnTo>
                <a:lnTo>
                  <a:pt x="1532938" y="1981200"/>
                </a:lnTo>
                <a:lnTo>
                  <a:pt x="1503489" y="1943100"/>
                </a:lnTo>
                <a:lnTo>
                  <a:pt x="1472729" y="1917700"/>
                </a:lnTo>
                <a:lnTo>
                  <a:pt x="1440698" y="1879600"/>
                </a:lnTo>
                <a:lnTo>
                  <a:pt x="1407437" y="1854200"/>
                </a:lnTo>
                <a:lnTo>
                  <a:pt x="1372985" y="1816100"/>
                </a:lnTo>
                <a:lnTo>
                  <a:pt x="1337383" y="1790700"/>
                </a:lnTo>
                <a:lnTo>
                  <a:pt x="1300670" y="1765300"/>
                </a:lnTo>
                <a:lnTo>
                  <a:pt x="1262888" y="1739900"/>
                </a:lnTo>
                <a:lnTo>
                  <a:pt x="1224076" y="1714500"/>
                </a:lnTo>
                <a:lnTo>
                  <a:pt x="1184275" y="1689100"/>
                </a:lnTo>
                <a:lnTo>
                  <a:pt x="1143524" y="1676400"/>
                </a:lnTo>
                <a:lnTo>
                  <a:pt x="1101864" y="1651000"/>
                </a:lnTo>
                <a:lnTo>
                  <a:pt x="1015979" y="1625600"/>
                </a:lnTo>
                <a:lnTo>
                  <a:pt x="971833" y="1600200"/>
                </a:lnTo>
                <a:lnTo>
                  <a:pt x="926939" y="1587500"/>
                </a:lnTo>
                <a:lnTo>
                  <a:pt x="881337" y="1587500"/>
                </a:lnTo>
                <a:lnTo>
                  <a:pt x="788169" y="1562100"/>
                </a:lnTo>
                <a:lnTo>
                  <a:pt x="0" y="1562100"/>
                </a:lnTo>
                <a:lnTo>
                  <a:pt x="0" y="1409700"/>
                </a:lnTo>
                <a:lnTo>
                  <a:pt x="692615" y="1409700"/>
                </a:lnTo>
                <a:lnTo>
                  <a:pt x="740672" y="1422400"/>
                </a:lnTo>
                <a:lnTo>
                  <a:pt x="835325" y="1422400"/>
                </a:lnTo>
                <a:lnTo>
                  <a:pt x="1017899" y="1473200"/>
                </a:lnTo>
                <a:lnTo>
                  <a:pt x="1147946" y="1511300"/>
                </a:lnTo>
                <a:lnTo>
                  <a:pt x="1189816" y="1536700"/>
                </a:lnTo>
                <a:lnTo>
                  <a:pt x="1230894" y="1549400"/>
                </a:lnTo>
                <a:lnTo>
                  <a:pt x="1271149" y="1574800"/>
                </a:lnTo>
                <a:lnTo>
                  <a:pt x="1310548" y="1600200"/>
                </a:lnTo>
                <a:lnTo>
                  <a:pt x="1349061" y="1625600"/>
                </a:lnTo>
                <a:lnTo>
                  <a:pt x="1386655" y="1651000"/>
                </a:lnTo>
                <a:lnTo>
                  <a:pt x="1423301" y="1676400"/>
                </a:lnTo>
                <a:lnTo>
                  <a:pt x="1458964" y="1701800"/>
                </a:lnTo>
                <a:lnTo>
                  <a:pt x="1493616" y="1727200"/>
                </a:lnTo>
                <a:lnTo>
                  <a:pt x="1527223" y="1765300"/>
                </a:lnTo>
                <a:lnTo>
                  <a:pt x="1559755" y="1790700"/>
                </a:lnTo>
                <a:lnTo>
                  <a:pt x="1591179" y="1828800"/>
                </a:lnTo>
                <a:lnTo>
                  <a:pt x="1621465" y="1854200"/>
                </a:lnTo>
                <a:lnTo>
                  <a:pt x="1650580" y="1892300"/>
                </a:lnTo>
                <a:lnTo>
                  <a:pt x="1678494" y="1930400"/>
                </a:lnTo>
                <a:lnTo>
                  <a:pt x="1705175" y="1968500"/>
                </a:lnTo>
                <a:lnTo>
                  <a:pt x="1730591" y="2006600"/>
                </a:lnTo>
                <a:lnTo>
                  <a:pt x="1754710" y="2044700"/>
                </a:lnTo>
                <a:lnTo>
                  <a:pt x="1777502" y="2082800"/>
                </a:lnTo>
                <a:lnTo>
                  <a:pt x="1798935" y="2120900"/>
                </a:lnTo>
                <a:lnTo>
                  <a:pt x="1818977" y="2159000"/>
                </a:lnTo>
                <a:lnTo>
                  <a:pt x="1837596" y="2209800"/>
                </a:lnTo>
                <a:lnTo>
                  <a:pt x="1854762" y="2247900"/>
                </a:lnTo>
                <a:lnTo>
                  <a:pt x="1870443" y="2286000"/>
                </a:lnTo>
                <a:lnTo>
                  <a:pt x="1884607" y="2336800"/>
                </a:lnTo>
                <a:lnTo>
                  <a:pt x="1897222" y="2374900"/>
                </a:lnTo>
                <a:lnTo>
                  <a:pt x="1908258" y="2425700"/>
                </a:lnTo>
                <a:lnTo>
                  <a:pt x="1917682" y="2476500"/>
                </a:lnTo>
                <a:lnTo>
                  <a:pt x="1925463" y="2514600"/>
                </a:lnTo>
                <a:lnTo>
                  <a:pt x="1926010" y="2527300"/>
                </a:lnTo>
                <a:close/>
              </a:path>
              <a:path w="3352800" h="2527300">
                <a:moveTo>
                  <a:pt x="1565719" y="2527300"/>
                </a:moveTo>
                <a:lnTo>
                  <a:pt x="1416743" y="2527300"/>
                </a:lnTo>
                <a:lnTo>
                  <a:pt x="1416393" y="2514600"/>
                </a:lnTo>
                <a:lnTo>
                  <a:pt x="1404050" y="2476500"/>
                </a:lnTo>
                <a:lnTo>
                  <a:pt x="1389193" y="2425700"/>
                </a:lnTo>
                <a:lnTo>
                  <a:pt x="1371904" y="2387600"/>
                </a:lnTo>
                <a:lnTo>
                  <a:pt x="1352269" y="2349500"/>
                </a:lnTo>
                <a:lnTo>
                  <a:pt x="1330369" y="2311400"/>
                </a:lnTo>
                <a:lnTo>
                  <a:pt x="1306289" y="2273300"/>
                </a:lnTo>
                <a:lnTo>
                  <a:pt x="1280111" y="2235200"/>
                </a:lnTo>
                <a:lnTo>
                  <a:pt x="1251920" y="2197100"/>
                </a:lnTo>
                <a:lnTo>
                  <a:pt x="1221798" y="2159000"/>
                </a:lnTo>
                <a:lnTo>
                  <a:pt x="1189829" y="2133600"/>
                </a:lnTo>
                <a:lnTo>
                  <a:pt x="1156097" y="2095500"/>
                </a:lnTo>
                <a:lnTo>
                  <a:pt x="1120684" y="2070100"/>
                </a:lnTo>
                <a:lnTo>
                  <a:pt x="1083675" y="2044700"/>
                </a:lnTo>
                <a:lnTo>
                  <a:pt x="1045152" y="2019300"/>
                </a:lnTo>
                <a:lnTo>
                  <a:pt x="1005200" y="1993900"/>
                </a:lnTo>
                <a:lnTo>
                  <a:pt x="921339" y="1968500"/>
                </a:lnTo>
                <a:lnTo>
                  <a:pt x="877597" y="1943100"/>
                </a:lnTo>
                <a:lnTo>
                  <a:pt x="832759" y="1930400"/>
                </a:lnTo>
                <a:lnTo>
                  <a:pt x="786908" y="1930400"/>
                </a:lnTo>
                <a:lnTo>
                  <a:pt x="740127" y="1917700"/>
                </a:lnTo>
                <a:lnTo>
                  <a:pt x="0" y="1917700"/>
                </a:lnTo>
                <a:lnTo>
                  <a:pt x="0" y="1765300"/>
                </a:lnTo>
                <a:lnTo>
                  <a:pt x="692475" y="1765300"/>
                </a:lnTo>
                <a:lnTo>
                  <a:pt x="740207" y="1778000"/>
                </a:lnTo>
                <a:lnTo>
                  <a:pt x="787247" y="1778000"/>
                </a:lnTo>
                <a:lnTo>
                  <a:pt x="923629" y="1816100"/>
                </a:lnTo>
                <a:lnTo>
                  <a:pt x="1010009" y="1841500"/>
                </a:lnTo>
                <a:lnTo>
                  <a:pt x="1051659" y="1866900"/>
                </a:lnTo>
                <a:lnTo>
                  <a:pt x="1092202" y="1879600"/>
                </a:lnTo>
                <a:lnTo>
                  <a:pt x="1131581" y="1905000"/>
                </a:lnTo>
                <a:lnTo>
                  <a:pt x="1169735" y="1930400"/>
                </a:lnTo>
                <a:lnTo>
                  <a:pt x="1206606" y="1955800"/>
                </a:lnTo>
                <a:lnTo>
                  <a:pt x="1242133" y="1981200"/>
                </a:lnTo>
                <a:lnTo>
                  <a:pt x="1276259" y="2006600"/>
                </a:lnTo>
                <a:lnTo>
                  <a:pt x="1308923" y="2044700"/>
                </a:lnTo>
                <a:lnTo>
                  <a:pt x="1340067" y="2082800"/>
                </a:lnTo>
                <a:lnTo>
                  <a:pt x="1369631" y="2108200"/>
                </a:lnTo>
                <a:lnTo>
                  <a:pt x="1397555" y="2146300"/>
                </a:lnTo>
                <a:lnTo>
                  <a:pt x="1423782" y="2184400"/>
                </a:lnTo>
                <a:lnTo>
                  <a:pt x="1448250" y="2222500"/>
                </a:lnTo>
                <a:lnTo>
                  <a:pt x="1470902" y="2260600"/>
                </a:lnTo>
                <a:lnTo>
                  <a:pt x="1491678" y="2298700"/>
                </a:lnTo>
                <a:lnTo>
                  <a:pt x="1510518" y="2336800"/>
                </a:lnTo>
                <a:lnTo>
                  <a:pt x="1527364" y="2387600"/>
                </a:lnTo>
                <a:lnTo>
                  <a:pt x="1542156" y="2425700"/>
                </a:lnTo>
                <a:lnTo>
                  <a:pt x="1554835" y="2476500"/>
                </a:lnTo>
                <a:lnTo>
                  <a:pt x="1565341" y="2514600"/>
                </a:lnTo>
                <a:lnTo>
                  <a:pt x="1565719" y="252730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81127" y="9258300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20754" y="1362987"/>
            <a:ext cx="5272405" cy="8924290"/>
            <a:chOff x="11620754" y="1362987"/>
            <a:chExt cx="5272405" cy="8924290"/>
          </a:xfrm>
        </p:grpSpPr>
        <p:sp>
          <p:nvSpPr>
            <p:cNvPr id="3" name="object 3"/>
            <p:cNvSpPr/>
            <p:nvPr/>
          </p:nvSpPr>
          <p:spPr>
            <a:xfrm>
              <a:off x="11620754" y="1362987"/>
              <a:ext cx="5272405" cy="8924290"/>
            </a:xfrm>
            <a:custGeom>
              <a:avLst/>
              <a:gdLst/>
              <a:ahLst/>
              <a:cxnLst/>
              <a:rect l="l" t="t" r="r" b="b"/>
              <a:pathLst>
                <a:path w="5272405" h="8924290">
                  <a:moveTo>
                    <a:pt x="277053" y="8924012"/>
                  </a:moveTo>
                  <a:lnTo>
                    <a:pt x="0" y="8924012"/>
                  </a:lnTo>
                  <a:lnTo>
                    <a:pt x="0" y="743248"/>
                  </a:lnTo>
                  <a:lnTo>
                    <a:pt x="1582" y="694405"/>
                  </a:lnTo>
                  <a:lnTo>
                    <a:pt x="6262" y="646402"/>
                  </a:lnTo>
                  <a:lnTo>
                    <a:pt x="13951" y="599337"/>
                  </a:lnTo>
                  <a:lnTo>
                    <a:pt x="24526" y="553308"/>
                  </a:lnTo>
                  <a:lnTo>
                    <a:pt x="37913" y="508413"/>
                  </a:lnTo>
                  <a:lnTo>
                    <a:pt x="54006" y="464752"/>
                  </a:lnTo>
                  <a:lnTo>
                    <a:pt x="72706" y="422421"/>
                  </a:lnTo>
                  <a:lnTo>
                    <a:pt x="93959" y="381447"/>
                  </a:lnTo>
                  <a:lnTo>
                    <a:pt x="117537" y="342145"/>
                  </a:lnTo>
                  <a:lnTo>
                    <a:pt x="143470" y="304396"/>
                  </a:lnTo>
                  <a:lnTo>
                    <a:pt x="171619" y="268370"/>
                  </a:lnTo>
                  <a:lnTo>
                    <a:pt x="201884" y="234167"/>
                  </a:lnTo>
                  <a:lnTo>
                    <a:pt x="234167" y="201884"/>
                  </a:lnTo>
                  <a:lnTo>
                    <a:pt x="268370" y="171619"/>
                  </a:lnTo>
                  <a:lnTo>
                    <a:pt x="304396" y="143470"/>
                  </a:lnTo>
                  <a:lnTo>
                    <a:pt x="342145" y="117537"/>
                  </a:lnTo>
                  <a:lnTo>
                    <a:pt x="381519" y="93916"/>
                  </a:lnTo>
                  <a:lnTo>
                    <a:pt x="422421" y="72706"/>
                  </a:lnTo>
                  <a:lnTo>
                    <a:pt x="464752" y="54006"/>
                  </a:lnTo>
                  <a:lnTo>
                    <a:pt x="508413" y="37913"/>
                  </a:lnTo>
                  <a:lnTo>
                    <a:pt x="553308" y="24526"/>
                  </a:lnTo>
                  <a:lnTo>
                    <a:pt x="599337" y="13943"/>
                  </a:lnTo>
                  <a:lnTo>
                    <a:pt x="646402" y="6262"/>
                  </a:lnTo>
                  <a:lnTo>
                    <a:pt x="694405" y="1582"/>
                  </a:lnTo>
                  <a:lnTo>
                    <a:pt x="743248" y="0"/>
                  </a:lnTo>
                  <a:lnTo>
                    <a:pt x="4528752" y="0"/>
                  </a:lnTo>
                  <a:lnTo>
                    <a:pt x="4577595" y="1582"/>
                  </a:lnTo>
                  <a:lnTo>
                    <a:pt x="4625599" y="6262"/>
                  </a:lnTo>
                  <a:lnTo>
                    <a:pt x="4672664" y="13943"/>
                  </a:lnTo>
                  <a:lnTo>
                    <a:pt x="4718693" y="24526"/>
                  </a:lnTo>
                  <a:lnTo>
                    <a:pt x="4763587" y="37913"/>
                  </a:lnTo>
                  <a:lnTo>
                    <a:pt x="4807249" y="54006"/>
                  </a:lnTo>
                  <a:lnTo>
                    <a:pt x="4849580" y="72706"/>
                  </a:lnTo>
                  <a:lnTo>
                    <a:pt x="4890482" y="93916"/>
                  </a:lnTo>
                  <a:lnTo>
                    <a:pt x="4929856" y="117537"/>
                  </a:lnTo>
                  <a:lnTo>
                    <a:pt x="4967605" y="143470"/>
                  </a:lnTo>
                  <a:lnTo>
                    <a:pt x="5003631" y="171619"/>
                  </a:lnTo>
                  <a:lnTo>
                    <a:pt x="5037834" y="201884"/>
                  </a:lnTo>
                  <a:lnTo>
                    <a:pt x="5070117" y="234167"/>
                  </a:lnTo>
                  <a:lnTo>
                    <a:pt x="5100382" y="268370"/>
                  </a:lnTo>
                  <a:lnTo>
                    <a:pt x="5105085" y="274389"/>
                  </a:lnTo>
                  <a:lnTo>
                    <a:pt x="716608" y="274389"/>
                  </a:lnTo>
                  <a:lnTo>
                    <a:pt x="668773" y="276972"/>
                  </a:lnTo>
                  <a:lnTo>
                    <a:pt x="622415" y="284543"/>
                  </a:lnTo>
                  <a:lnTo>
                    <a:pt x="577805" y="296830"/>
                  </a:lnTo>
                  <a:lnTo>
                    <a:pt x="535212" y="313565"/>
                  </a:lnTo>
                  <a:lnTo>
                    <a:pt x="494906" y="334476"/>
                  </a:lnTo>
                  <a:lnTo>
                    <a:pt x="457159" y="359295"/>
                  </a:lnTo>
                  <a:lnTo>
                    <a:pt x="422238" y="387751"/>
                  </a:lnTo>
                  <a:lnTo>
                    <a:pt x="390415" y="419574"/>
                  </a:lnTo>
                  <a:lnTo>
                    <a:pt x="361959" y="454495"/>
                  </a:lnTo>
                  <a:lnTo>
                    <a:pt x="337140" y="492242"/>
                  </a:lnTo>
                  <a:lnTo>
                    <a:pt x="316228" y="532548"/>
                  </a:lnTo>
                  <a:lnTo>
                    <a:pt x="299494" y="575141"/>
                  </a:lnTo>
                  <a:lnTo>
                    <a:pt x="287207" y="619751"/>
                  </a:lnTo>
                  <a:lnTo>
                    <a:pt x="279636" y="666109"/>
                  </a:lnTo>
                  <a:lnTo>
                    <a:pt x="277053" y="713944"/>
                  </a:lnTo>
                  <a:lnTo>
                    <a:pt x="277053" y="8924012"/>
                  </a:lnTo>
                  <a:close/>
                </a:path>
                <a:path w="5272405" h="8924290">
                  <a:moveTo>
                    <a:pt x="3740218" y="642017"/>
                  </a:moveTo>
                  <a:lnTo>
                    <a:pt x="1537112" y="642017"/>
                  </a:lnTo>
                  <a:lnTo>
                    <a:pt x="1487459" y="636944"/>
                  </a:lnTo>
                  <a:lnTo>
                    <a:pt x="1441084" y="622412"/>
                  </a:lnTo>
                  <a:lnTo>
                    <a:pt x="1399017" y="599451"/>
                  </a:lnTo>
                  <a:lnTo>
                    <a:pt x="1362289" y="569091"/>
                  </a:lnTo>
                  <a:lnTo>
                    <a:pt x="1331929" y="532362"/>
                  </a:lnTo>
                  <a:lnTo>
                    <a:pt x="1308967" y="490295"/>
                  </a:lnTo>
                  <a:lnTo>
                    <a:pt x="1294435" y="443920"/>
                  </a:lnTo>
                  <a:lnTo>
                    <a:pt x="1289362" y="394267"/>
                  </a:lnTo>
                  <a:lnTo>
                    <a:pt x="1289362" y="274389"/>
                  </a:lnTo>
                  <a:lnTo>
                    <a:pt x="3987967" y="274389"/>
                  </a:lnTo>
                  <a:lnTo>
                    <a:pt x="3987967" y="340988"/>
                  </a:lnTo>
                  <a:lnTo>
                    <a:pt x="3268694" y="340988"/>
                  </a:lnTo>
                  <a:lnTo>
                    <a:pt x="3243678" y="346150"/>
                  </a:lnTo>
                  <a:lnTo>
                    <a:pt x="3222408" y="360302"/>
                  </a:lnTo>
                  <a:lnTo>
                    <a:pt x="3221011" y="362300"/>
                  </a:lnTo>
                  <a:lnTo>
                    <a:pt x="2285688" y="362300"/>
                  </a:lnTo>
                  <a:lnTo>
                    <a:pt x="2268497" y="365630"/>
                  </a:lnTo>
                  <a:lnTo>
                    <a:pt x="2254053" y="374954"/>
                  </a:lnTo>
                  <a:lnTo>
                    <a:pt x="2244105" y="389273"/>
                  </a:lnTo>
                  <a:lnTo>
                    <a:pt x="2240400" y="407587"/>
                  </a:lnTo>
                  <a:lnTo>
                    <a:pt x="2244105" y="425902"/>
                  </a:lnTo>
                  <a:lnTo>
                    <a:pt x="2254053" y="440221"/>
                  </a:lnTo>
                  <a:lnTo>
                    <a:pt x="2268497" y="449545"/>
                  </a:lnTo>
                  <a:lnTo>
                    <a:pt x="2285688" y="452875"/>
                  </a:lnTo>
                  <a:lnTo>
                    <a:pt x="3220071" y="452875"/>
                  </a:lnTo>
                  <a:lnTo>
                    <a:pt x="3221409" y="454873"/>
                  </a:lnTo>
                  <a:lnTo>
                    <a:pt x="3242554" y="469025"/>
                  </a:lnTo>
                  <a:lnTo>
                    <a:pt x="3268694" y="474187"/>
                  </a:lnTo>
                  <a:lnTo>
                    <a:pt x="3973410" y="474187"/>
                  </a:lnTo>
                  <a:lnTo>
                    <a:pt x="3968362" y="490295"/>
                  </a:lnTo>
                  <a:lnTo>
                    <a:pt x="3945401" y="532362"/>
                  </a:lnTo>
                  <a:lnTo>
                    <a:pt x="3915041" y="569091"/>
                  </a:lnTo>
                  <a:lnTo>
                    <a:pt x="3878312" y="599451"/>
                  </a:lnTo>
                  <a:lnTo>
                    <a:pt x="3836245" y="622412"/>
                  </a:lnTo>
                  <a:lnTo>
                    <a:pt x="3789870" y="636944"/>
                  </a:lnTo>
                  <a:lnTo>
                    <a:pt x="3740218" y="642017"/>
                  </a:lnTo>
                  <a:close/>
                </a:path>
                <a:path w="5272405" h="8924290">
                  <a:moveTo>
                    <a:pt x="5272001" y="8924012"/>
                  </a:moveTo>
                  <a:lnTo>
                    <a:pt x="4997613" y="8924012"/>
                  </a:lnTo>
                  <a:lnTo>
                    <a:pt x="4997613" y="713944"/>
                  </a:lnTo>
                  <a:lnTo>
                    <a:pt x="4995029" y="666109"/>
                  </a:lnTo>
                  <a:lnTo>
                    <a:pt x="4987459" y="619751"/>
                  </a:lnTo>
                  <a:lnTo>
                    <a:pt x="4975171" y="575141"/>
                  </a:lnTo>
                  <a:lnTo>
                    <a:pt x="4958437" y="532548"/>
                  </a:lnTo>
                  <a:lnTo>
                    <a:pt x="4937525" y="492242"/>
                  </a:lnTo>
                  <a:lnTo>
                    <a:pt x="4912706" y="454495"/>
                  </a:lnTo>
                  <a:lnTo>
                    <a:pt x="4884250" y="419574"/>
                  </a:lnTo>
                  <a:lnTo>
                    <a:pt x="4852427" y="387751"/>
                  </a:lnTo>
                  <a:lnTo>
                    <a:pt x="4817506" y="359295"/>
                  </a:lnTo>
                  <a:lnTo>
                    <a:pt x="4779758" y="334476"/>
                  </a:lnTo>
                  <a:lnTo>
                    <a:pt x="4739453" y="313565"/>
                  </a:lnTo>
                  <a:lnTo>
                    <a:pt x="4696860" y="296830"/>
                  </a:lnTo>
                  <a:lnTo>
                    <a:pt x="4652250" y="284543"/>
                  </a:lnTo>
                  <a:lnTo>
                    <a:pt x="4605892" y="276972"/>
                  </a:lnTo>
                  <a:lnTo>
                    <a:pt x="4558056" y="274389"/>
                  </a:lnTo>
                  <a:lnTo>
                    <a:pt x="5105085" y="274389"/>
                  </a:lnTo>
                  <a:lnTo>
                    <a:pt x="5154464" y="342145"/>
                  </a:lnTo>
                  <a:lnTo>
                    <a:pt x="5178079" y="381519"/>
                  </a:lnTo>
                  <a:lnTo>
                    <a:pt x="5199295" y="422421"/>
                  </a:lnTo>
                  <a:lnTo>
                    <a:pt x="5217995" y="464752"/>
                  </a:lnTo>
                  <a:lnTo>
                    <a:pt x="5234088" y="508413"/>
                  </a:lnTo>
                  <a:lnTo>
                    <a:pt x="5247475" y="553308"/>
                  </a:lnTo>
                  <a:lnTo>
                    <a:pt x="5258076" y="599451"/>
                  </a:lnTo>
                  <a:lnTo>
                    <a:pt x="5265739" y="646402"/>
                  </a:lnTo>
                  <a:lnTo>
                    <a:pt x="5270419" y="694405"/>
                  </a:lnTo>
                  <a:lnTo>
                    <a:pt x="5272001" y="743248"/>
                  </a:lnTo>
                  <a:lnTo>
                    <a:pt x="5272001" y="8924012"/>
                  </a:lnTo>
                  <a:close/>
                </a:path>
                <a:path w="5272405" h="8924290">
                  <a:moveTo>
                    <a:pt x="3973410" y="474187"/>
                  </a:moveTo>
                  <a:lnTo>
                    <a:pt x="3268694" y="474187"/>
                  </a:lnTo>
                  <a:lnTo>
                    <a:pt x="3294834" y="469025"/>
                  </a:lnTo>
                  <a:lnTo>
                    <a:pt x="3315979" y="454873"/>
                  </a:lnTo>
                  <a:lnTo>
                    <a:pt x="3330132" y="433728"/>
                  </a:lnTo>
                  <a:lnTo>
                    <a:pt x="3335293" y="407587"/>
                  </a:lnTo>
                  <a:lnTo>
                    <a:pt x="3330132" y="381447"/>
                  </a:lnTo>
                  <a:lnTo>
                    <a:pt x="3315979" y="360302"/>
                  </a:lnTo>
                  <a:lnTo>
                    <a:pt x="3294834" y="346150"/>
                  </a:lnTo>
                  <a:lnTo>
                    <a:pt x="3268694" y="340988"/>
                  </a:lnTo>
                  <a:lnTo>
                    <a:pt x="3987967" y="340988"/>
                  </a:lnTo>
                  <a:lnTo>
                    <a:pt x="3987967" y="394267"/>
                  </a:lnTo>
                  <a:lnTo>
                    <a:pt x="3982894" y="443920"/>
                  </a:lnTo>
                  <a:lnTo>
                    <a:pt x="3973410" y="474187"/>
                  </a:lnTo>
                  <a:close/>
                </a:path>
                <a:path w="5272405" h="8924290">
                  <a:moveTo>
                    <a:pt x="3220071" y="452875"/>
                  </a:moveTo>
                  <a:lnTo>
                    <a:pt x="2925041" y="452875"/>
                  </a:lnTo>
                  <a:lnTo>
                    <a:pt x="2942233" y="449545"/>
                  </a:lnTo>
                  <a:lnTo>
                    <a:pt x="2956677" y="440221"/>
                  </a:lnTo>
                  <a:lnTo>
                    <a:pt x="2966625" y="425902"/>
                  </a:lnTo>
                  <a:lnTo>
                    <a:pt x="2970330" y="407587"/>
                  </a:lnTo>
                  <a:lnTo>
                    <a:pt x="2966625" y="389273"/>
                  </a:lnTo>
                  <a:lnTo>
                    <a:pt x="2956677" y="374954"/>
                  </a:lnTo>
                  <a:lnTo>
                    <a:pt x="2942233" y="365630"/>
                  </a:lnTo>
                  <a:lnTo>
                    <a:pt x="2925041" y="362300"/>
                  </a:lnTo>
                  <a:lnTo>
                    <a:pt x="3221011" y="362300"/>
                  </a:lnTo>
                  <a:lnTo>
                    <a:pt x="3207631" y="381447"/>
                  </a:lnTo>
                  <a:lnTo>
                    <a:pt x="3202095" y="407587"/>
                  </a:lnTo>
                  <a:lnTo>
                    <a:pt x="3207256" y="433728"/>
                  </a:lnTo>
                  <a:lnTo>
                    <a:pt x="3220071" y="4528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7807" y="1637377"/>
              <a:ext cx="4720560" cy="86496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61155" y="1725288"/>
              <a:ext cx="730250" cy="90805"/>
            </a:xfrm>
            <a:custGeom>
              <a:avLst/>
              <a:gdLst/>
              <a:ahLst/>
              <a:cxnLst/>
              <a:rect l="l" t="t" r="r" b="b"/>
              <a:pathLst>
                <a:path w="730250" h="90805">
                  <a:moveTo>
                    <a:pt x="684640" y="90574"/>
                  </a:moveTo>
                  <a:lnTo>
                    <a:pt x="45287" y="90574"/>
                  </a:lnTo>
                  <a:lnTo>
                    <a:pt x="28096" y="87244"/>
                  </a:lnTo>
                  <a:lnTo>
                    <a:pt x="13652" y="77921"/>
                  </a:lnTo>
                  <a:lnTo>
                    <a:pt x="3704" y="63602"/>
                  </a:lnTo>
                  <a:lnTo>
                    <a:pt x="0" y="45287"/>
                  </a:lnTo>
                  <a:lnTo>
                    <a:pt x="3704" y="26972"/>
                  </a:lnTo>
                  <a:lnTo>
                    <a:pt x="13652" y="12653"/>
                  </a:lnTo>
                  <a:lnTo>
                    <a:pt x="28096" y="3329"/>
                  </a:lnTo>
                  <a:lnTo>
                    <a:pt x="45287" y="0"/>
                  </a:lnTo>
                  <a:lnTo>
                    <a:pt x="684640" y="0"/>
                  </a:lnTo>
                  <a:lnTo>
                    <a:pt x="701832" y="3329"/>
                  </a:lnTo>
                  <a:lnTo>
                    <a:pt x="716276" y="12653"/>
                  </a:lnTo>
                  <a:lnTo>
                    <a:pt x="726224" y="26972"/>
                  </a:lnTo>
                  <a:lnTo>
                    <a:pt x="729929" y="45287"/>
                  </a:lnTo>
                  <a:lnTo>
                    <a:pt x="726224" y="63602"/>
                  </a:lnTo>
                  <a:lnTo>
                    <a:pt x="716276" y="77921"/>
                  </a:lnTo>
                  <a:lnTo>
                    <a:pt x="701832" y="87244"/>
                  </a:lnTo>
                  <a:lnTo>
                    <a:pt x="684640" y="90574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849" y="1703976"/>
              <a:ext cx="133198" cy="13319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1508867" y="2748253"/>
            <a:ext cx="59055" cy="447675"/>
          </a:xfrm>
          <a:custGeom>
            <a:avLst/>
            <a:gdLst/>
            <a:ahLst/>
            <a:cxnLst/>
            <a:rect l="l" t="t" r="r" b="b"/>
            <a:pathLst>
              <a:path w="59054" h="447675">
                <a:moveTo>
                  <a:pt x="58606" y="447547"/>
                </a:moveTo>
                <a:lnTo>
                  <a:pt x="35963" y="442885"/>
                </a:lnTo>
                <a:lnTo>
                  <a:pt x="17315" y="430231"/>
                </a:lnTo>
                <a:lnTo>
                  <a:pt x="4661" y="411583"/>
                </a:lnTo>
                <a:lnTo>
                  <a:pt x="0" y="388939"/>
                </a:lnTo>
                <a:lnTo>
                  <a:pt x="0" y="55943"/>
                </a:lnTo>
                <a:lnTo>
                  <a:pt x="4661" y="33715"/>
                </a:lnTo>
                <a:lnTo>
                  <a:pt x="17315" y="15983"/>
                </a:lnTo>
                <a:lnTo>
                  <a:pt x="35963" y="4245"/>
                </a:lnTo>
                <a:lnTo>
                  <a:pt x="58606" y="0"/>
                </a:lnTo>
                <a:lnTo>
                  <a:pt x="58606" y="447547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08867" y="3528797"/>
            <a:ext cx="59055" cy="807720"/>
          </a:xfrm>
          <a:custGeom>
            <a:avLst/>
            <a:gdLst/>
            <a:ahLst/>
            <a:cxnLst/>
            <a:rect l="l" t="t" r="r" b="b"/>
            <a:pathLst>
              <a:path w="59054" h="807720">
                <a:moveTo>
                  <a:pt x="58606" y="807183"/>
                </a:moveTo>
                <a:lnTo>
                  <a:pt x="35963" y="802521"/>
                </a:lnTo>
                <a:lnTo>
                  <a:pt x="17315" y="789868"/>
                </a:lnTo>
                <a:lnTo>
                  <a:pt x="4661" y="771220"/>
                </a:lnTo>
                <a:lnTo>
                  <a:pt x="0" y="748576"/>
                </a:lnTo>
                <a:lnTo>
                  <a:pt x="0" y="55943"/>
                </a:lnTo>
                <a:lnTo>
                  <a:pt x="4661" y="33716"/>
                </a:lnTo>
                <a:lnTo>
                  <a:pt x="17315" y="15984"/>
                </a:lnTo>
                <a:lnTo>
                  <a:pt x="35963" y="4245"/>
                </a:lnTo>
                <a:lnTo>
                  <a:pt x="58606" y="0"/>
                </a:lnTo>
                <a:lnTo>
                  <a:pt x="58606" y="807183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508867" y="4511803"/>
            <a:ext cx="59055" cy="810260"/>
          </a:xfrm>
          <a:custGeom>
            <a:avLst/>
            <a:gdLst/>
            <a:ahLst/>
            <a:cxnLst/>
            <a:rect l="l" t="t" r="r" b="b"/>
            <a:pathLst>
              <a:path w="59054" h="810260">
                <a:moveTo>
                  <a:pt x="58606" y="809847"/>
                </a:moveTo>
                <a:lnTo>
                  <a:pt x="35963" y="805185"/>
                </a:lnTo>
                <a:lnTo>
                  <a:pt x="17315" y="792531"/>
                </a:lnTo>
                <a:lnTo>
                  <a:pt x="4661" y="773883"/>
                </a:lnTo>
                <a:lnTo>
                  <a:pt x="0" y="751240"/>
                </a:lnTo>
                <a:lnTo>
                  <a:pt x="0" y="58607"/>
                </a:lnTo>
                <a:lnTo>
                  <a:pt x="4661" y="35963"/>
                </a:lnTo>
                <a:lnTo>
                  <a:pt x="17315" y="17315"/>
                </a:lnTo>
                <a:lnTo>
                  <a:pt x="35963" y="4661"/>
                </a:lnTo>
                <a:lnTo>
                  <a:pt x="58606" y="0"/>
                </a:lnTo>
                <a:lnTo>
                  <a:pt x="58606" y="809847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1567473" y="1309708"/>
            <a:ext cx="5437505" cy="8977630"/>
            <a:chOff x="11567473" y="1309708"/>
            <a:chExt cx="5437505" cy="8977630"/>
          </a:xfrm>
        </p:grpSpPr>
        <p:sp>
          <p:nvSpPr>
            <p:cNvPr id="11" name="object 11"/>
            <p:cNvSpPr/>
            <p:nvPr/>
          </p:nvSpPr>
          <p:spPr>
            <a:xfrm>
              <a:off x="16946034" y="3795194"/>
              <a:ext cx="59055" cy="1297940"/>
            </a:xfrm>
            <a:custGeom>
              <a:avLst/>
              <a:gdLst/>
              <a:ahLst/>
              <a:cxnLst/>
              <a:rect l="l" t="t" r="r" b="b"/>
              <a:pathLst>
                <a:path w="59055" h="1297939">
                  <a:moveTo>
                    <a:pt x="0" y="1297354"/>
                  </a:moveTo>
                  <a:lnTo>
                    <a:pt x="0" y="0"/>
                  </a:lnTo>
                  <a:lnTo>
                    <a:pt x="22644" y="4661"/>
                  </a:lnTo>
                  <a:lnTo>
                    <a:pt x="41292" y="17315"/>
                  </a:lnTo>
                  <a:lnTo>
                    <a:pt x="53946" y="35963"/>
                  </a:lnTo>
                  <a:lnTo>
                    <a:pt x="58608" y="58607"/>
                  </a:lnTo>
                  <a:lnTo>
                    <a:pt x="58608" y="1238747"/>
                  </a:lnTo>
                  <a:lnTo>
                    <a:pt x="53946" y="1261391"/>
                  </a:lnTo>
                  <a:lnTo>
                    <a:pt x="41292" y="1280039"/>
                  </a:lnTo>
                  <a:lnTo>
                    <a:pt x="22644" y="1292692"/>
                  </a:lnTo>
                  <a:lnTo>
                    <a:pt x="0" y="129735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567473" y="1309708"/>
              <a:ext cx="5379085" cy="8977630"/>
            </a:xfrm>
            <a:custGeom>
              <a:avLst/>
              <a:gdLst/>
              <a:ahLst/>
              <a:cxnLst/>
              <a:rect l="l" t="t" r="r" b="b"/>
              <a:pathLst>
                <a:path w="5379084" h="8977630">
                  <a:moveTo>
                    <a:pt x="53290" y="8977291"/>
                  </a:moveTo>
                  <a:lnTo>
                    <a:pt x="70" y="8977291"/>
                  </a:lnTo>
                  <a:lnTo>
                    <a:pt x="0" y="796527"/>
                  </a:lnTo>
                  <a:lnTo>
                    <a:pt x="999" y="756193"/>
                  </a:lnTo>
                  <a:lnTo>
                    <a:pt x="3996" y="715609"/>
                  </a:lnTo>
                  <a:lnTo>
                    <a:pt x="8991" y="675525"/>
                  </a:lnTo>
                  <a:lnTo>
                    <a:pt x="15984" y="636689"/>
                  </a:lnTo>
                  <a:lnTo>
                    <a:pt x="24309" y="598061"/>
                  </a:lnTo>
                  <a:lnTo>
                    <a:pt x="34632" y="559434"/>
                  </a:lnTo>
                  <a:lnTo>
                    <a:pt x="55277" y="504822"/>
                  </a:lnTo>
                  <a:lnTo>
                    <a:pt x="79919" y="450211"/>
                  </a:lnTo>
                  <a:lnTo>
                    <a:pt x="107267" y="400011"/>
                  </a:lnTo>
                  <a:lnTo>
                    <a:pt x="137528" y="351644"/>
                  </a:lnTo>
                  <a:lnTo>
                    <a:pt x="176738" y="296200"/>
                  </a:lnTo>
                  <a:lnTo>
                    <a:pt x="214533" y="252244"/>
                  </a:lnTo>
                  <a:lnTo>
                    <a:pt x="248415" y="219361"/>
                  </a:lnTo>
                  <a:lnTo>
                    <a:pt x="276387" y="193554"/>
                  </a:lnTo>
                  <a:lnTo>
                    <a:pt x="328461" y="151712"/>
                  </a:lnTo>
                  <a:lnTo>
                    <a:pt x="368531" y="124508"/>
                  </a:lnTo>
                  <a:lnTo>
                    <a:pt x="410450" y="99657"/>
                  </a:lnTo>
                  <a:lnTo>
                    <a:pt x="454086" y="77281"/>
                  </a:lnTo>
                  <a:lnTo>
                    <a:pt x="499308" y="57498"/>
                  </a:lnTo>
                  <a:lnTo>
                    <a:pt x="545982" y="40429"/>
                  </a:lnTo>
                  <a:lnTo>
                    <a:pt x="593978" y="26195"/>
                  </a:lnTo>
                  <a:lnTo>
                    <a:pt x="643162" y="14914"/>
                  </a:lnTo>
                  <a:lnTo>
                    <a:pt x="693403" y="6708"/>
                  </a:lnTo>
                  <a:lnTo>
                    <a:pt x="744569" y="1697"/>
                  </a:lnTo>
                  <a:lnTo>
                    <a:pt x="796525" y="0"/>
                  </a:lnTo>
                  <a:lnTo>
                    <a:pt x="4584701" y="0"/>
                  </a:lnTo>
                  <a:lnTo>
                    <a:pt x="4636596" y="1637"/>
                  </a:lnTo>
                  <a:lnTo>
                    <a:pt x="4687605" y="6492"/>
                  </a:lnTo>
                  <a:lnTo>
                    <a:pt x="4737630" y="14482"/>
                  </a:lnTo>
                  <a:lnTo>
                    <a:pt x="4786575" y="25522"/>
                  </a:lnTo>
                  <a:lnTo>
                    <a:pt x="4834342" y="39529"/>
                  </a:lnTo>
                  <a:lnTo>
                    <a:pt x="4872196" y="53279"/>
                  </a:lnTo>
                  <a:lnTo>
                    <a:pt x="796528" y="53279"/>
                  </a:lnTo>
                  <a:lnTo>
                    <a:pt x="747688" y="54861"/>
                  </a:lnTo>
                  <a:lnTo>
                    <a:pt x="699687" y="59543"/>
                  </a:lnTo>
                  <a:lnTo>
                    <a:pt x="652625" y="67227"/>
                  </a:lnTo>
                  <a:lnTo>
                    <a:pt x="606599" y="77816"/>
                  </a:lnTo>
                  <a:lnTo>
                    <a:pt x="561707" y="91214"/>
                  </a:lnTo>
                  <a:lnTo>
                    <a:pt x="518048" y="107322"/>
                  </a:lnTo>
                  <a:lnTo>
                    <a:pt x="475701" y="126044"/>
                  </a:lnTo>
                  <a:lnTo>
                    <a:pt x="434799" y="147283"/>
                  </a:lnTo>
                  <a:lnTo>
                    <a:pt x="395425" y="170940"/>
                  </a:lnTo>
                  <a:lnTo>
                    <a:pt x="357676" y="196920"/>
                  </a:lnTo>
                  <a:lnTo>
                    <a:pt x="321650" y="225125"/>
                  </a:lnTo>
                  <a:lnTo>
                    <a:pt x="287447" y="255458"/>
                  </a:lnTo>
                  <a:lnTo>
                    <a:pt x="255164" y="287821"/>
                  </a:lnTo>
                  <a:lnTo>
                    <a:pt x="224899" y="322118"/>
                  </a:lnTo>
                  <a:lnTo>
                    <a:pt x="196750" y="358250"/>
                  </a:lnTo>
                  <a:lnTo>
                    <a:pt x="170817" y="396122"/>
                  </a:lnTo>
                  <a:lnTo>
                    <a:pt x="147196" y="435636"/>
                  </a:lnTo>
                  <a:lnTo>
                    <a:pt x="126013" y="476642"/>
                  </a:lnTo>
                  <a:lnTo>
                    <a:pt x="107286" y="519200"/>
                  </a:lnTo>
                  <a:lnTo>
                    <a:pt x="91193" y="563057"/>
                  </a:lnTo>
                  <a:lnTo>
                    <a:pt x="77806" y="608166"/>
                  </a:lnTo>
                  <a:lnTo>
                    <a:pt x="67223" y="654431"/>
                  </a:lnTo>
                  <a:lnTo>
                    <a:pt x="59542" y="701755"/>
                  </a:lnTo>
                  <a:lnTo>
                    <a:pt x="54861" y="750041"/>
                  </a:lnTo>
                  <a:lnTo>
                    <a:pt x="53365" y="796527"/>
                  </a:lnTo>
                  <a:lnTo>
                    <a:pt x="53290" y="8977291"/>
                  </a:lnTo>
                  <a:close/>
                </a:path>
                <a:path w="5379084" h="8977630">
                  <a:moveTo>
                    <a:pt x="5378490" y="8977291"/>
                  </a:moveTo>
                  <a:lnTo>
                    <a:pt x="5325281" y="8977291"/>
                  </a:lnTo>
                  <a:lnTo>
                    <a:pt x="5325281" y="796527"/>
                  </a:lnTo>
                  <a:lnTo>
                    <a:pt x="5323699" y="747684"/>
                  </a:lnTo>
                  <a:lnTo>
                    <a:pt x="5319019" y="699681"/>
                  </a:lnTo>
                  <a:lnTo>
                    <a:pt x="5311338" y="652616"/>
                  </a:lnTo>
                  <a:lnTo>
                    <a:pt x="5300755" y="606587"/>
                  </a:lnTo>
                  <a:lnTo>
                    <a:pt x="5287368" y="561693"/>
                  </a:lnTo>
                  <a:lnTo>
                    <a:pt x="5271275" y="518031"/>
                  </a:lnTo>
                  <a:lnTo>
                    <a:pt x="5252575" y="475700"/>
                  </a:lnTo>
                  <a:lnTo>
                    <a:pt x="5231365" y="434798"/>
                  </a:lnTo>
                  <a:lnTo>
                    <a:pt x="5207744" y="395424"/>
                  </a:lnTo>
                  <a:lnTo>
                    <a:pt x="5181811" y="357675"/>
                  </a:lnTo>
                  <a:lnTo>
                    <a:pt x="5153662" y="321650"/>
                  </a:lnTo>
                  <a:lnTo>
                    <a:pt x="5123397" y="287446"/>
                  </a:lnTo>
                  <a:lnTo>
                    <a:pt x="5091114" y="255163"/>
                  </a:lnTo>
                  <a:lnTo>
                    <a:pt x="5056911" y="224898"/>
                  </a:lnTo>
                  <a:lnTo>
                    <a:pt x="5020885" y="196750"/>
                  </a:lnTo>
                  <a:lnTo>
                    <a:pt x="4983136" y="170816"/>
                  </a:lnTo>
                  <a:lnTo>
                    <a:pt x="4943762" y="147195"/>
                  </a:lnTo>
                  <a:lnTo>
                    <a:pt x="4902973" y="126044"/>
                  </a:lnTo>
                  <a:lnTo>
                    <a:pt x="4860513" y="107285"/>
                  </a:lnTo>
                  <a:lnTo>
                    <a:pt x="4816854" y="91192"/>
                  </a:lnTo>
                  <a:lnTo>
                    <a:pt x="4771962" y="77805"/>
                  </a:lnTo>
                  <a:lnTo>
                    <a:pt x="4725936" y="67222"/>
                  </a:lnTo>
                  <a:lnTo>
                    <a:pt x="4678873" y="59541"/>
                  </a:lnTo>
                  <a:lnTo>
                    <a:pt x="4630872" y="54861"/>
                  </a:lnTo>
                  <a:lnTo>
                    <a:pt x="4582032" y="53279"/>
                  </a:lnTo>
                  <a:lnTo>
                    <a:pt x="4872196" y="53279"/>
                  </a:lnTo>
                  <a:lnTo>
                    <a:pt x="4925962" y="76104"/>
                  </a:lnTo>
                  <a:lnTo>
                    <a:pt x="4969622" y="98504"/>
                  </a:lnTo>
                  <a:lnTo>
                    <a:pt x="5011721" y="123535"/>
                  </a:lnTo>
                  <a:lnTo>
                    <a:pt x="5052163" y="151111"/>
                  </a:lnTo>
                  <a:lnTo>
                    <a:pt x="5090852" y="181150"/>
                  </a:lnTo>
                  <a:lnTo>
                    <a:pt x="5132810" y="218237"/>
                  </a:lnTo>
                  <a:lnTo>
                    <a:pt x="5166318" y="253368"/>
                  </a:lnTo>
                  <a:lnTo>
                    <a:pt x="5203363" y="296574"/>
                  </a:lnTo>
                  <a:lnTo>
                    <a:pt x="5232916" y="335660"/>
                  </a:lnTo>
                  <a:lnTo>
                    <a:pt x="5253978" y="367628"/>
                  </a:lnTo>
                  <a:lnTo>
                    <a:pt x="5283657" y="415912"/>
                  </a:lnTo>
                  <a:lnTo>
                    <a:pt x="5301307" y="450211"/>
                  </a:lnTo>
                  <a:lnTo>
                    <a:pt x="5324616" y="503823"/>
                  </a:lnTo>
                  <a:lnTo>
                    <a:pt x="5343929" y="559434"/>
                  </a:lnTo>
                  <a:lnTo>
                    <a:pt x="5354252" y="598061"/>
                  </a:lnTo>
                  <a:lnTo>
                    <a:pt x="5362578" y="636689"/>
                  </a:lnTo>
                  <a:lnTo>
                    <a:pt x="5369570" y="675150"/>
                  </a:lnTo>
                  <a:lnTo>
                    <a:pt x="5374565" y="714610"/>
                  </a:lnTo>
                  <a:lnTo>
                    <a:pt x="5377562" y="755069"/>
                  </a:lnTo>
                  <a:lnTo>
                    <a:pt x="5378560" y="796527"/>
                  </a:lnTo>
                  <a:lnTo>
                    <a:pt x="5378490" y="8977291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7759374"/>
            <a:ext cx="3352800" cy="2527300"/>
          </a:xfrm>
          <a:custGeom>
            <a:avLst/>
            <a:gdLst/>
            <a:ahLst/>
            <a:cxnLst/>
            <a:rect l="l" t="t" r="r" b="b"/>
            <a:pathLst>
              <a:path w="3352800" h="2527300">
                <a:moveTo>
                  <a:pt x="3352352" y="2527300"/>
                </a:moveTo>
                <a:lnTo>
                  <a:pt x="3206489" y="2527300"/>
                </a:lnTo>
                <a:lnTo>
                  <a:pt x="3205650" y="2514600"/>
                </a:lnTo>
                <a:lnTo>
                  <a:pt x="3201403" y="2463800"/>
                </a:lnTo>
                <a:lnTo>
                  <a:pt x="3196224" y="2413000"/>
                </a:lnTo>
                <a:lnTo>
                  <a:pt x="3190117" y="2362200"/>
                </a:lnTo>
                <a:lnTo>
                  <a:pt x="3183086" y="2311400"/>
                </a:lnTo>
                <a:lnTo>
                  <a:pt x="3175135" y="2260600"/>
                </a:lnTo>
                <a:lnTo>
                  <a:pt x="3166270" y="2209800"/>
                </a:lnTo>
                <a:lnTo>
                  <a:pt x="3156494" y="2171700"/>
                </a:lnTo>
                <a:lnTo>
                  <a:pt x="3145811" y="2120900"/>
                </a:lnTo>
                <a:lnTo>
                  <a:pt x="3134225" y="2070100"/>
                </a:lnTo>
                <a:lnTo>
                  <a:pt x="3121742" y="2019300"/>
                </a:lnTo>
                <a:lnTo>
                  <a:pt x="3108365" y="1981200"/>
                </a:lnTo>
                <a:lnTo>
                  <a:pt x="3094098" y="1930400"/>
                </a:lnTo>
                <a:lnTo>
                  <a:pt x="3078945" y="1879600"/>
                </a:lnTo>
                <a:lnTo>
                  <a:pt x="3062912" y="1841500"/>
                </a:lnTo>
                <a:lnTo>
                  <a:pt x="3046001" y="1790700"/>
                </a:lnTo>
                <a:lnTo>
                  <a:pt x="3028218" y="1752600"/>
                </a:lnTo>
                <a:lnTo>
                  <a:pt x="3009567" y="1701800"/>
                </a:lnTo>
                <a:lnTo>
                  <a:pt x="2990052" y="1663700"/>
                </a:lnTo>
                <a:lnTo>
                  <a:pt x="2969677" y="1612900"/>
                </a:lnTo>
                <a:lnTo>
                  <a:pt x="2948446" y="1574800"/>
                </a:lnTo>
                <a:lnTo>
                  <a:pt x="2926364" y="1524000"/>
                </a:lnTo>
                <a:lnTo>
                  <a:pt x="2903434" y="1485900"/>
                </a:lnTo>
                <a:lnTo>
                  <a:pt x="2879662" y="1435100"/>
                </a:lnTo>
                <a:lnTo>
                  <a:pt x="2855052" y="1397000"/>
                </a:lnTo>
                <a:lnTo>
                  <a:pt x="2829607" y="1358900"/>
                </a:lnTo>
                <a:lnTo>
                  <a:pt x="2803332" y="1320800"/>
                </a:lnTo>
                <a:lnTo>
                  <a:pt x="2776231" y="1270000"/>
                </a:lnTo>
                <a:lnTo>
                  <a:pt x="2748309" y="1231900"/>
                </a:lnTo>
                <a:lnTo>
                  <a:pt x="2719569" y="1193800"/>
                </a:lnTo>
                <a:lnTo>
                  <a:pt x="2690016" y="1155700"/>
                </a:lnTo>
                <a:lnTo>
                  <a:pt x="2659654" y="1117600"/>
                </a:lnTo>
                <a:lnTo>
                  <a:pt x="2628488" y="1079500"/>
                </a:lnTo>
                <a:lnTo>
                  <a:pt x="2596522" y="1041400"/>
                </a:lnTo>
                <a:lnTo>
                  <a:pt x="2563760" y="1003300"/>
                </a:lnTo>
                <a:lnTo>
                  <a:pt x="2530205" y="965200"/>
                </a:lnTo>
                <a:lnTo>
                  <a:pt x="2495864" y="927100"/>
                </a:lnTo>
                <a:lnTo>
                  <a:pt x="2460739" y="889000"/>
                </a:lnTo>
                <a:lnTo>
                  <a:pt x="2424940" y="850900"/>
                </a:lnTo>
                <a:lnTo>
                  <a:pt x="2388582" y="825500"/>
                </a:lnTo>
                <a:lnTo>
                  <a:pt x="2351675" y="787400"/>
                </a:lnTo>
                <a:lnTo>
                  <a:pt x="2314230" y="762000"/>
                </a:lnTo>
                <a:lnTo>
                  <a:pt x="2276255" y="723900"/>
                </a:lnTo>
                <a:lnTo>
                  <a:pt x="2237763" y="698500"/>
                </a:lnTo>
                <a:lnTo>
                  <a:pt x="2198763" y="660400"/>
                </a:lnTo>
                <a:lnTo>
                  <a:pt x="2119279" y="609600"/>
                </a:lnTo>
                <a:lnTo>
                  <a:pt x="2078817" y="571500"/>
                </a:lnTo>
                <a:lnTo>
                  <a:pt x="1996503" y="520700"/>
                </a:lnTo>
                <a:lnTo>
                  <a:pt x="1869711" y="444500"/>
                </a:lnTo>
                <a:lnTo>
                  <a:pt x="1826603" y="431800"/>
                </a:lnTo>
                <a:lnTo>
                  <a:pt x="1739183" y="381000"/>
                </a:lnTo>
                <a:lnTo>
                  <a:pt x="1694891" y="368300"/>
                </a:lnTo>
                <a:lnTo>
                  <a:pt x="1650226" y="342900"/>
                </a:lnTo>
                <a:lnTo>
                  <a:pt x="1605197" y="330200"/>
                </a:lnTo>
                <a:lnTo>
                  <a:pt x="1559814" y="304800"/>
                </a:lnTo>
                <a:lnTo>
                  <a:pt x="1468030" y="279400"/>
                </a:lnTo>
                <a:lnTo>
                  <a:pt x="1421649" y="254000"/>
                </a:lnTo>
                <a:lnTo>
                  <a:pt x="1185269" y="190500"/>
                </a:lnTo>
                <a:lnTo>
                  <a:pt x="1137170" y="190500"/>
                </a:lnTo>
                <a:lnTo>
                  <a:pt x="1040231" y="165100"/>
                </a:lnTo>
                <a:lnTo>
                  <a:pt x="991412" y="165100"/>
                </a:lnTo>
                <a:lnTo>
                  <a:pt x="942373" y="152400"/>
                </a:lnTo>
                <a:lnTo>
                  <a:pt x="843679" y="152400"/>
                </a:lnTo>
                <a:lnTo>
                  <a:pt x="794044" y="139700"/>
                </a:lnTo>
                <a:lnTo>
                  <a:pt x="0" y="139700"/>
                </a:lnTo>
                <a:lnTo>
                  <a:pt x="0" y="0"/>
                </a:lnTo>
                <a:lnTo>
                  <a:pt x="895180" y="0"/>
                </a:lnTo>
                <a:lnTo>
                  <a:pt x="944866" y="12700"/>
                </a:lnTo>
                <a:lnTo>
                  <a:pt x="994355" y="12700"/>
                </a:lnTo>
                <a:lnTo>
                  <a:pt x="1043636" y="25400"/>
                </a:lnTo>
                <a:lnTo>
                  <a:pt x="1092699" y="25400"/>
                </a:lnTo>
                <a:lnTo>
                  <a:pt x="1238494" y="63500"/>
                </a:lnTo>
                <a:lnTo>
                  <a:pt x="1286595" y="63500"/>
                </a:lnTo>
                <a:lnTo>
                  <a:pt x="1381994" y="88900"/>
                </a:lnTo>
                <a:lnTo>
                  <a:pt x="1429272" y="114300"/>
                </a:lnTo>
                <a:lnTo>
                  <a:pt x="1569313" y="152400"/>
                </a:lnTo>
                <a:lnTo>
                  <a:pt x="1615362" y="177800"/>
                </a:lnTo>
                <a:lnTo>
                  <a:pt x="1706459" y="203200"/>
                </a:lnTo>
                <a:lnTo>
                  <a:pt x="1796155" y="254000"/>
                </a:lnTo>
                <a:lnTo>
                  <a:pt x="1840455" y="266700"/>
                </a:lnTo>
                <a:lnTo>
                  <a:pt x="1971043" y="342900"/>
                </a:lnTo>
                <a:lnTo>
                  <a:pt x="2097968" y="419100"/>
                </a:lnTo>
                <a:lnTo>
                  <a:pt x="2180422" y="469900"/>
                </a:lnTo>
                <a:lnTo>
                  <a:pt x="2261057" y="520700"/>
                </a:lnTo>
                <a:lnTo>
                  <a:pt x="2300670" y="558800"/>
                </a:lnTo>
                <a:lnTo>
                  <a:pt x="2339799" y="584200"/>
                </a:lnTo>
                <a:lnTo>
                  <a:pt x="2378435" y="622300"/>
                </a:lnTo>
                <a:lnTo>
                  <a:pt x="2416569" y="647700"/>
                </a:lnTo>
                <a:lnTo>
                  <a:pt x="2454192" y="685800"/>
                </a:lnTo>
                <a:lnTo>
                  <a:pt x="2491293" y="723900"/>
                </a:lnTo>
                <a:lnTo>
                  <a:pt x="2527864" y="749300"/>
                </a:lnTo>
                <a:lnTo>
                  <a:pt x="2563894" y="787400"/>
                </a:lnTo>
                <a:lnTo>
                  <a:pt x="2599277" y="825500"/>
                </a:lnTo>
                <a:lnTo>
                  <a:pt x="2633910" y="863600"/>
                </a:lnTo>
                <a:lnTo>
                  <a:pt x="2667787" y="901700"/>
                </a:lnTo>
                <a:lnTo>
                  <a:pt x="2700905" y="939800"/>
                </a:lnTo>
                <a:lnTo>
                  <a:pt x="2733261" y="977900"/>
                </a:lnTo>
                <a:lnTo>
                  <a:pt x="2764850" y="1016000"/>
                </a:lnTo>
                <a:lnTo>
                  <a:pt x="2795669" y="1054100"/>
                </a:lnTo>
                <a:lnTo>
                  <a:pt x="2825713" y="1092200"/>
                </a:lnTo>
                <a:lnTo>
                  <a:pt x="2854978" y="1130300"/>
                </a:lnTo>
                <a:lnTo>
                  <a:pt x="2883462" y="1168400"/>
                </a:lnTo>
                <a:lnTo>
                  <a:pt x="2911158" y="1219200"/>
                </a:lnTo>
                <a:lnTo>
                  <a:pt x="2938065" y="1257300"/>
                </a:lnTo>
                <a:lnTo>
                  <a:pt x="2964177" y="1295400"/>
                </a:lnTo>
                <a:lnTo>
                  <a:pt x="2989492" y="1333500"/>
                </a:lnTo>
                <a:lnTo>
                  <a:pt x="3014004" y="1384300"/>
                </a:lnTo>
                <a:lnTo>
                  <a:pt x="3037710" y="1422400"/>
                </a:lnTo>
                <a:lnTo>
                  <a:pt x="3060606" y="1473200"/>
                </a:lnTo>
                <a:lnTo>
                  <a:pt x="3082688" y="1511300"/>
                </a:lnTo>
                <a:lnTo>
                  <a:pt x="3103953" y="1562100"/>
                </a:lnTo>
                <a:lnTo>
                  <a:pt x="3124396" y="1600200"/>
                </a:lnTo>
                <a:lnTo>
                  <a:pt x="3144013" y="1651000"/>
                </a:lnTo>
                <a:lnTo>
                  <a:pt x="3162801" y="1689100"/>
                </a:lnTo>
                <a:lnTo>
                  <a:pt x="3180755" y="1739900"/>
                </a:lnTo>
                <a:lnTo>
                  <a:pt x="3197871" y="1778000"/>
                </a:lnTo>
                <a:lnTo>
                  <a:pt x="3214146" y="1828800"/>
                </a:lnTo>
                <a:lnTo>
                  <a:pt x="3229576" y="1879600"/>
                </a:lnTo>
                <a:lnTo>
                  <a:pt x="3244157" y="1917700"/>
                </a:lnTo>
                <a:lnTo>
                  <a:pt x="3257884" y="1968500"/>
                </a:lnTo>
                <a:lnTo>
                  <a:pt x="3270754" y="2019300"/>
                </a:lnTo>
                <a:lnTo>
                  <a:pt x="3282764" y="2070100"/>
                </a:lnTo>
                <a:lnTo>
                  <a:pt x="3293908" y="2108200"/>
                </a:lnTo>
                <a:lnTo>
                  <a:pt x="3304183" y="2159000"/>
                </a:lnTo>
                <a:lnTo>
                  <a:pt x="3313586" y="2209800"/>
                </a:lnTo>
                <a:lnTo>
                  <a:pt x="3322111" y="2260600"/>
                </a:lnTo>
                <a:lnTo>
                  <a:pt x="3329756" y="2311400"/>
                </a:lnTo>
                <a:lnTo>
                  <a:pt x="3336516" y="2362200"/>
                </a:lnTo>
                <a:lnTo>
                  <a:pt x="3342388" y="2413000"/>
                </a:lnTo>
                <a:lnTo>
                  <a:pt x="3347367" y="2451100"/>
                </a:lnTo>
                <a:lnTo>
                  <a:pt x="3351449" y="2501900"/>
                </a:lnTo>
                <a:lnTo>
                  <a:pt x="3352352" y="2527300"/>
                </a:lnTo>
                <a:close/>
              </a:path>
              <a:path w="3352800" h="2527300">
                <a:moveTo>
                  <a:pt x="2997285" y="2527300"/>
                </a:moveTo>
                <a:lnTo>
                  <a:pt x="2850293" y="2527300"/>
                </a:lnTo>
                <a:lnTo>
                  <a:pt x="2850015" y="2514600"/>
                </a:lnTo>
                <a:lnTo>
                  <a:pt x="2845477" y="2476500"/>
                </a:lnTo>
                <a:lnTo>
                  <a:pt x="2839959" y="2425700"/>
                </a:lnTo>
                <a:lnTo>
                  <a:pt x="2833473" y="2374900"/>
                </a:lnTo>
                <a:lnTo>
                  <a:pt x="2826027" y="2336800"/>
                </a:lnTo>
                <a:lnTo>
                  <a:pt x="2817633" y="2286000"/>
                </a:lnTo>
                <a:lnTo>
                  <a:pt x="2808302" y="2235200"/>
                </a:lnTo>
                <a:lnTo>
                  <a:pt x="2798043" y="2197100"/>
                </a:lnTo>
                <a:lnTo>
                  <a:pt x="2786867" y="2146300"/>
                </a:lnTo>
                <a:lnTo>
                  <a:pt x="2774785" y="2108200"/>
                </a:lnTo>
                <a:lnTo>
                  <a:pt x="2761807" y="2057400"/>
                </a:lnTo>
                <a:lnTo>
                  <a:pt x="2747944" y="2019300"/>
                </a:lnTo>
                <a:lnTo>
                  <a:pt x="2733206" y="1968500"/>
                </a:lnTo>
                <a:lnTo>
                  <a:pt x="2717603" y="1930400"/>
                </a:lnTo>
                <a:lnTo>
                  <a:pt x="2701147" y="1892300"/>
                </a:lnTo>
                <a:lnTo>
                  <a:pt x="2683847" y="1841500"/>
                </a:lnTo>
                <a:lnTo>
                  <a:pt x="2665714" y="1803400"/>
                </a:lnTo>
                <a:lnTo>
                  <a:pt x="2646758" y="1765300"/>
                </a:lnTo>
                <a:lnTo>
                  <a:pt x="2626991" y="1727200"/>
                </a:lnTo>
                <a:lnTo>
                  <a:pt x="2606421" y="1689100"/>
                </a:lnTo>
                <a:lnTo>
                  <a:pt x="2585061" y="1638300"/>
                </a:lnTo>
                <a:lnTo>
                  <a:pt x="2562920" y="1600200"/>
                </a:lnTo>
                <a:lnTo>
                  <a:pt x="2540009" y="1562100"/>
                </a:lnTo>
                <a:lnTo>
                  <a:pt x="2516339" y="1524000"/>
                </a:lnTo>
                <a:lnTo>
                  <a:pt x="2491919" y="1485900"/>
                </a:lnTo>
                <a:lnTo>
                  <a:pt x="2466760" y="1447800"/>
                </a:lnTo>
                <a:lnTo>
                  <a:pt x="2440874" y="1422400"/>
                </a:lnTo>
                <a:lnTo>
                  <a:pt x="2414269" y="1384300"/>
                </a:lnTo>
                <a:lnTo>
                  <a:pt x="2386957" y="1346200"/>
                </a:lnTo>
                <a:lnTo>
                  <a:pt x="2358949" y="1308100"/>
                </a:lnTo>
                <a:lnTo>
                  <a:pt x="2330254" y="1270000"/>
                </a:lnTo>
                <a:lnTo>
                  <a:pt x="2300883" y="1244600"/>
                </a:lnTo>
                <a:lnTo>
                  <a:pt x="2270847" y="1206500"/>
                </a:lnTo>
                <a:lnTo>
                  <a:pt x="2240157" y="1181100"/>
                </a:lnTo>
                <a:lnTo>
                  <a:pt x="2208821" y="1143000"/>
                </a:lnTo>
                <a:lnTo>
                  <a:pt x="2176852" y="1117600"/>
                </a:lnTo>
                <a:lnTo>
                  <a:pt x="2144260" y="1079500"/>
                </a:lnTo>
                <a:lnTo>
                  <a:pt x="2111054" y="1054100"/>
                </a:lnTo>
                <a:lnTo>
                  <a:pt x="2077246" y="1016000"/>
                </a:lnTo>
                <a:lnTo>
                  <a:pt x="2042846" y="990600"/>
                </a:lnTo>
                <a:lnTo>
                  <a:pt x="2007864" y="965200"/>
                </a:lnTo>
                <a:lnTo>
                  <a:pt x="1972312" y="939800"/>
                </a:lnTo>
                <a:lnTo>
                  <a:pt x="1936199" y="914400"/>
                </a:lnTo>
                <a:lnTo>
                  <a:pt x="1899535" y="889000"/>
                </a:lnTo>
                <a:lnTo>
                  <a:pt x="1862332" y="863600"/>
                </a:lnTo>
                <a:lnTo>
                  <a:pt x="1786350" y="812800"/>
                </a:lnTo>
                <a:lnTo>
                  <a:pt x="1708334" y="762000"/>
                </a:lnTo>
                <a:lnTo>
                  <a:pt x="1668591" y="749300"/>
                </a:lnTo>
                <a:lnTo>
                  <a:pt x="1628370" y="723900"/>
                </a:lnTo>
                <a:lnTo>
                  <a:pt x="1587683" y="711200"/>
                </a:lnTo>
                <a:lnTo>
                  <a:pt x="1546541" y="685800"/>
                </a:lnTo>
                <a:lnTo>
                  <a:pt x="1504953" y="673100"/>
                </a:lnTo>
                <a:lnTo>
                  <a:pt x="1462930" y="647700"/>
                </a:lnTo>
                <a:lnTo>
                  <a:pt x="1290701" y="596900"/>
                </a:lnTo>
                <a:lnTo>
                  <a:pt x="1246661" y="571500"/>
                </a:lnTo>
                <a:lnTo>
                  <a:pt x="1202250" y="571500"/>
                </a:lnTo>
                <a:lnTo>
                  <a:pt x="1021093" y="520700"/>
                </a:lnTo>
                <a:lnTo>
                  <a:pt x="974979" y="520700"/>
                </a:lnTo>
                <a:lnTo>
                  <a:pt x="928556" y="508000"/>
                </a:lnTo>
                <a:lnTo>
                  <a:pt x="834824" y="508000"/>
                </a:lnTo>
                <a:lnTo>
                  <a:pt x="787536" y="495300"/>
                </a:lnTo>
                <a:lnTo>
                  <a:pt x="0" y="495300"/>
                </a:lnTo>
                <a:lnTo>
                  <a:pt x="0" y="342900"/>
                </a:lnTo>
                <a:lnTo>
                  <a:pt x="644112" y="342900"/>
                </a:lnTo>
                <a:lnTo>
                  <a:pt x="695093" y="355600"/>
                </a:lnTo>
                <a:lnTo>
                  <a:pt x="846936" y="355600"/>
                </a:lnTo>
                <a:lnTo>
                  <a:pt x="897140" y="368300"/>
                </a:lnTo>
                <a:lnTo>
                  <a:pt x="947117" y="368300"/>
                </a:lnTo>
                <a:lnTo>
                  <a:pt x="996855" y="381000"/>
                </a:lnTo>
                <a:lnTo>
                  <a:pt x="1046340" y="381000"/>
                </a:lnTo>
                <a:lnTo>
                  <a:pt x="1144499" y="406400"/>
                </a:lnTo>
                <a:lnTo>
                  <a:pt x="1193148" y="406400"/>
                </a:lnTo>
                <a:lnTo>
                  <a:pt x="1289518" y="431800"/>
                </a:lnTo>
                <a:lnTo>
                  <a:pt x="1337214" y="457200"/>
                </a:lnTo>
                <a:lnTo>
                  <a:pt x="1478186" y="495300"/>
                </a:lnTo>
                <a:lnTo>
                  <a:pt x="1524429" y="520700"/>
                </a:lnTo>
                <a:lnTo>
                  <a:pt x="1570277" y="533400"/>
                </a:lnTo>
                <a:lnTo>
                  <a:pt x="1615715" y="558800"/>
                </a:lnTo>
                <a:lnTo>
                  <a:pt x="1660732" y="571500"/>
                </a:lnTo>
                <a:lnTo>
                  <a:pt x="1793124" y="647700"/>
                </a:lnTo>
                <a:lnTo>
                  <a:pt x="1879038" y="698500"/>
                </a:lnTo>
                <a:lnTo>
                  <a:pt x="1962955" y="749300"/>
                </a:lnTo>
                <a:lnTo>
                  <a:pt x="2004131" y="774700"/>
                </a:lnTo>
                <a:lnTo>
                  <a:pt x="2044769" y="812800"/>
                </a:lnTo>
                <a:lnTo>
                  <a:pt x="2084855" y="838200"/>
                </a:lnTo>
                <a:lnTo>
                  <a:pt x="2124377" y="876300"/>
                </a:lnTo>
                <a:lnTo>
                  <a:pt x="2163321" y="901700"/>
                </a:lnTo>
                <a:lnTo>
                  <a:pt x="2201675" y="939800"/>
                </a:lnTo>
                <a:lnTo>
                  <a:pt x="2239425" y="965200"/>
                </a:lnTo>
                <a:lnTo>
                  <a:pt x="2276559" y="1003300"/>
                </a:lnTo>
                <a:lnTo>
                  <a:pt x="2313063" y="1041400"/>
                </a:lnTo>
                <a:lnTo>
                  <a:pt x="2348724" y="1079500"/>
                </a:lnTo>
                <a:lnTo>
                  <a:pt x="2383508" y="1117600"/>
                </a:lnTo>
                <a:lnTo>
                  <a:pt x="2417410" y="1155700"/>
                </a:lnTo>
                <a:lnTo>
                  <a:pt x="2450424" y="1193800"/>
                </a:lnTo>
                <a:lnTo>
                  <a:pt x="2482545" y="1231900"/>
                </a:lnTo>
                <a:lnTo>
                  <a:pt x="2513766" y="1270000"/>
                </a:lnTo>
                <a:lnTo>
                  <a:pt x="2544083" y="1308100"/>
                </a:lnTo>
                <a:lnTo>
                  <a:pt x="2573489" y="1346200"/>
                </a:lnTo>
                <a:lnTo>
                  <a:pt x="2601979" y="1384300"/>
                </a:lnTo>
                <a:lnTo>
                  <a:pt x="2629547" y="1435100"/>
                </a:lnTo>
                <a:lnTo>
                  <a:pt x="2656187" y="1473200"/>
                </a:lnTo>
                <a:lnTo>
                  <a:pt x="2681895" y="1511300"/>
                </a:lnTo>
                <a:lnTo>
                  <a:pt x="2706663" y="1562100"/>
                </a:lnTo>
                <a:lnTo>
                  <a:pt x="2730487" y="1600200"/>
                </a:lnTo>
                <a:lnTo>
                  <a:pt x="2753361" y="1651000"/>
                </a:lnTo>
                <a:lnTo>
                  <a:pt x="2775279" y="1689100"/>
                </a:lnTo>
                <a:lnTo>
                  <a:pt x="2796236" y="1739900"/>
                </a:lnTo>
                <a:lnTo>
                  <a:pt x="2816226" y="1778000"/>
                </a:lnTo>
                <a:lnTo>
                  <a:pt x="2835242" y="1828800"/>
                </a:lnTo>
                <a:lnTo>
                  <a:pt x="2853281" y="1879600"/>
                </a:lnTo>
                <a:lnTo>
                  <a:pt x="2870335" y="1917700"/>
                </a:lnTo>
                <a:lnTo>
                  <a:pt x="2886400" y="1968500"/>
                </a:lnTo>
                <a:lnTo>
                  <a:pt x="2901469" y="2019300"/>
                </a:lnTo>
                <a:lnTo>
                  <a:pt x="2915537" y="2057400"/>
                </a:lnTo>
                <a:lnTo>
                  <a:pt x="2928598" y="2108200"/>
                </a:lnTo>
                <a:lnTo>
                  <a:pt x="2940647" y="2159000"/>
                </a:lnTo>
                <a:lnTo>
                  <a:pt x="2951678" y="2209800"/>
                </a:lnTo>
                <a:lnTo>
                  <a:pt x="2961685" y="2260600"/>
                </a:lnTo>
                <a:lnTo>
                  <a:pt x="2970663" y="2311400"/>
                </a:lnTo>
                <a:lnTo>
                  <a:pt x="2978606" y="2362200"/>
                </a:lnTo>
                <a:lnTo>
                  <a:pt x="2985508" y="2400300"/>
                </a:lnTo>
                <a:lnTo>
                  <a:pt x="2991364" y="2451100"/>
                </a:lnTo>
                <a:lnTo>
                  <a:pt x="2996168" y="2501900"/>
                </a:lnTo>
                <a:lnTo>
                  <a:pt x="2997285" y="2527300"/>
                </a:lnTo>
                <a:close/>
              </a:path>
              <a:path w="3352800" h="2527300">
                <a:moveTo>
                  <a:pt x="2639911" y="2527300"/>
                </a:moveTo>
                <a:lnTo>
                  <a:pt x="2493721" y="2527300"/>
                </a:lnTo>
                <a:lnTo>
                  <a:pt x="2493471" y="2514600"/>
                </a:lnTo>
                <a:lnTo>
                  <a:pt x="2488124" y="2476500"/>
                </a:lnTo>
                <a:lnTo>
                  <a:pt x="2481628" y="2425700"/>
                </a:lnTo>
                <a:lnTo>
                  <a:pt x="2473999" y="2374900"/>
                </a:lnTo>
                <a:lnTo>
                  <a:pt x="2465252" y="2336800"/>
                </a:lnTo>
                <a:lnTo>
                  <a:pt x="2455400" y="2286000"/>
                </a:lnTo>
                <a:lnTo>
                  <a:pt x="2444460" y="2247900"/>
                </a:lnTo>
                <a:lnTo>
                  <a:pt x="2432445" y="2197100"/>
                </a:lnTo>
                <a:lnTo>
                  <a:pt x="2419370" y="2159000"/>
                </a:lnTo>
                <a:lnTo>
                  <a:pt x="2405251" y="2108200"/>
                </a:lnTo>
                <a:lnTo>
                  <a:pt x="2390101" y="2070100"/>
                </a:lnTo>
                <a:lnTo>
                  <a:pt x="2373935" y="2032000"/>
                </a:lnTo>
                <a:lnTo>
                  <a:pt x="2356769" y="1981200"/>
                </a:lnTo>
                <a:lnTo>
                  <a:pt x="2338616" y="1943100"/>
                </a:lnTo>
                <a:lnTo>
                  <a:pt x="2319492" y="1905000"/>
                </a:lnTo>
                <a:lnTo>
                  <a:pt x="2299411" y="1866900"/>
                </a:lnTo>
                <a:lnTo>
                  <a:pt x="2278388" y="1828800"/>
                </a:lnTo>
                <a:lnTo>
                  <a:pt x="2256438" y="1778000"/>
                </a:lnTo>
                <a:lnTo>
                  <a:pt x="2233575" y="1739900"/>
                </a:lnTo>
                <a:lnTo>
                  <a:pt x="2209814" y="1701800"/>
                </a:lnTo>
                <a:lnTo>
                  <a:pt x="2185170" y="1663700"/>
                </a:lnTo>
                <a:lnTo>
                  <a:pt x="2159658" y="1638300"/>
                </a:lnTo>
                <a:lnTo>
                  <a:pt x="2133292" y="1600200"/>
                </a:lnTo>
                <a:lnTo>
                  <a:pt x="2106087" y="1562100"/>
                </a:lnTo>
                <a:lnTo>
                  <a:pt x="2078057" y="1524000"/>
                </a:lnTo>
                <a:lnTo>
                  <a:pt x="2049218" y="1498600"/>
                </a:lnTo>
                <a:lnTo>
                  <a:pt x="2019584" y="1460500"/>
                </a:lnTo>
                <a:lnTo>
                  <a:pt x="1989170" y="1422400"/>
                </a:lnTo>
                <a:lnTo>
                  <a:pt x="1957990" y="1397000"/>
                </a:lnTo>
                <a:lnTo>
                  <a:pt x="1926060" y="1358900"/>
                </a:lnTo>
                <a:lnTo>
                  <a:pt x="1893393" y="1333500"/>
                </a:lnTo>
                <a:lnTo>
                  <a:pt x="1860005" y="1308100"/>
                </a:lnTo>
                <a:lnTo>
                  <a:pt x="1825911" y="1270000"/>
                </a:lnTo>
                <a:lnTo>
                  <a:pt x="1791125" y="1244600"/>
                </a:lnTo>
                <a:lnTo>
                  <a:pt x="1755661" y="1219200"/>
                </a:lnTo>
                <a:lnTo>
                  <a:pt x="1719535" y="1193800"/>
                </a:lnTo>
                <a:lnTo>
                  <a:pt x="1682761" y="1168400"/>
                </a:lnTo>
                <a:lnTo>
                  <a:pt x="1645354" y="1143000"/>
                </a:lnTo>
                <a:lnTo>
                  <a:pt x="1607329" y="1117600"/>
                </a:lnTo>
                <a:lnTo>
                  <a:pt x="1568700" y="1092200"/>
                </a:lnTo>
                <a:lnTo>
                  <a:pt x="1529482" y="1079500"/>
                </a:lnTo>
                <a:lnTo>
                  <a:pt x="1449339" y="1028700"/>
                </a:lnTo>
                <a:lnTo>
                  <a:pt x="1408443" y="1016000"/>
                </a:lnTo>
                <a:lnTo>
                  <a:pt x="1367016" y="990600"/>
                </a:lnTo>
                <a:lnTo>
                  <a:pt x="1239704" y="952500"/>
                </a:lnTo>
                <a:lnTo>
                  <a:pt x="1196305" y="927100"/>
                </a:lnTo>
                <a:lnTo>
                  <a:pt x="1108151" y="901700"/>
                </a:lnTo>
                <a:lnTo>
                  <a:pt x="1063426" y="901700"/>
                </a:lnTo>
                <a:lnTo>
                  <a:pt x="972754" y="876300"/>
                </a:lnTo>
                <a:lnTo>
                  <a:pt x="926836" y="876300"/>
                </a:lnTo>
                <a:lnTo>
                  <a:pt x="880550" y="863600"/>
                </a:lnTo>
                <a:lnTo>
                  <a:pt x="833911" y="863600"/>
                </a:lnTo>
                <a:lnTo>
                  <a:pt x="786932" y="850900"/>
                </a:lnTo>
                <a:lnTo>
                  <a:pt x="0" y="850900"/>
                </a:lnTo>
                <a:lnTo>
                  <a:pt x="0" y="698500"/>
                </a:lnTo>
                <a:lnTo>
                  <a:pt x="692040" y="698500"/>
                </a:lnTo>
                <a:lnTo>
                  <a:pt x="739696" y="711200"/>
                </a:lnTo>
                <a:lnTo>
                  <a:pt x="834139" y="711200"/>
                </a:lnTo>
                <a:lnTo>
                  <a:pt x="880901" y="723900"/>
                </a:lnTo>
                <a:lnTo>
                  <a:pt x="927340" y="723900"/>
                </a:lnTo>
                <a:lnTo>
                  <a:pt x="973443" y="736600"/>
                </a:lnTo>
                <a:lnTo>
                  <a:pt x="1019197" y="736600"/>
                </a:lnTo>
                <a:lnTo>
                  <a:pt x="1328654" y="825500"/>
                </a:lnTo>
                <a:lnTo>
                  <a:pt x="1413212" y="850900"/>
                </a:lnTo>
                <a:lnTo>
                  <a:pt x="1454785" y="876300"/>
                </a:lnTo>
                <a:lnTo>
                  <a:pt x="1495869" y="889000"/>
                </a:lnTo>
                <a:lnTo>
                  <a:pt x="1576525" y="939800"/>
                </a:lnTo>
                <a:lnTo>
                  <a:pt x="1616071" y="952500"/>
                </a:lnTo>
                <a:lnTo>
                  <a:pt x="1693534" y="1003300"/>
                </a:lnTo>
                <a:lnTo>
                  <a:pt x="1731427" y="1028700"/>
                </a:lnTo>
                <a:lnTo>
                  <a:pt x="1768743" y="1054100"/>
                </a:lnTo>
                <a:lnTo>
                  <a:pt x="1805471" y="1079500"/>
                </a:lnTo>
                <a:lnTo>
                  <a:pt x="1841596" y="1104900"/>
                </a:lnTo>
                <a:lnTo>
                  <a:pt x="1877108" y="1130300"/>
                </a:lnTo>
                <a:lnTo>
                  <a:pt x="1911992" y="1155700"/>
                </a:lnTo>
                <a:lnTo>
                  <a:pt x="1946237" y="1181100"/>
                </a:lnTo>
                <a:lnTo>
                  <a:pt x="1979830" y="1219200"/>
                </a:lnTo>
                <a:lnTo>
                  <a:pt x="2012757" y="1244600"/>
                </a:lnTo>
                <a:lnTo>
                  <a:pt x="2045007" y="1270000"/>
                </a:lnTo>
                <a:lnTo>
                  <a:pt x="2076567" y="1308100"/>
                </a:lnTo>
                <a:lnTo>
                  <a:pt x="2107424" y="1333500"/>
                </a:lnTo>
                <a:lnTo>
                  <a:pt x="2137566" y="1371600"/>
                </a:lnTo>
                <a:lnTo>
                  <a:pt x="2166979" y="1409700"/>
                </a:lnTo>
                <a:lnTo>
                  <a:pt x="2195652" y="1435100"/>
                </a:lnTo>
                <a:lnTo>
                  <a:pt x="2223571" y="1473200"/>
                </a:lnTo>
                <a:lnTo>
                  <a:pt x="2250724" y="1511300"/>
                </a:lnTo>
                <a:lnTo>
                  <a:pt x="2277098" y="1549400"/>
                </a:lnTo>
                <a:lnTo>
                  <a:pt x="2302681" y="1587500"/>
                </a:lnTo>
                <a:lnTo>
                  <a:pt x="2327460" y="1625600"/>
                </a:lnTo>
                <a:lnTo>
                  <a:pt x="2351422" y="1663700"/>
                </a:lnTo>
                <a:lnTo>
                  <a:pt x="2374554" y="1701800"/>
                </a:lnTo>
                <a:lnTo>
                  <a:pt x="2396845" y="1739900"/>
                </a:lnTo>
                <a:lnTo>
                  <a:pt x="2418281" y="1778000"/>
                </a:lnTo>
                <a:lnTo>
                  <a:pt x="2438849" y="1816100"/>
                </a:lnTo>
                <a:lnTo>
                  <a:pt x="2458538" y="1854200"/>
                </a:lnTo>
                <a:lnTo>
                  <a:pt x="2477334" y="1892300"/>
                </a:lnTo>
                <a:lnTo>
                  <a:pt x="2495224" y="1943100"/>
                </a:lnTo>
                <a:lnTo>
                  <a:pt x="2512197" y="1981200"/>
                </a:lnTo>
                <a:lnTo>
                  <a:pt x="2528239" y="2019300"/>
                </a:lnTo>
                <a:lnTo>
                  <a:pt x="2543337" y="2070100"/>
                </a:lnTo>
                <a:lnTo>
                  <a:pt x="2557480" y="2108200"/>
                </a:lnTo>
                <a:lnTo>
                  <a:pt x="2570654" y="2159000"/>
                </a:lnTo>
                <a:lnTo>
                  <a:pt x="2582847" y="2197100"/>
                </a:lnTo>
                <a:lnTo>
                  <a:pt x="2594047" y="2247900"/>
                </a:lnTo>
                <a:lnTo>
                  <a:pt x="2604239" y="2286000"/>
                </a:lnTo>
                <a:lnTo>
                  <a:pt x="2613413" y="2336800"/>
                </a:lnTo>
                <a:lnTo>
                  <a:pt x="2621554" y="2374900"/>
                </a:lnTo>
                <a:lnTo>
                  <a:pt x="2628651" y="2425700"/>
                </a:lnTo>
                <a:lnTo>
                  <a:pt x="2634691" y="2476500"/>
                </a:lnTo>
                <a:lnTo>
                  <a:pt x="2639661" y="2514600"/>
                </a:lnTo>
                <a:lnTo>
                  <a:pt x="2639911" y="2527300"/>
                </a:lnTo>
                <a:close/>
              </a:path>
              <a:path w="3352800" h="2527300">
                <a:moveTo>
                  <a:pt x="2284005" y="2527300"/>
                </a:moveTo>
                <a:lnTo>
                  <a:pt x="2136365" y="2527300"/>
                </a:lnTo>
                <a:lnTo>
                  <a:pt x="2135820" y="2514600"/>
                </a:lnTo>
                <a:lnTo>
                  <a:pt x="2129059" y="2463800"/>
                </a:lnTo>
                <a:lnTo>
                  <a:pt x="2120860" y="2425700"/>
                </a:lnTo>
                <a:lnTo>
                  <a:pt x="2111246" y="2374900"/>
                </a:lnTo>
                <a:lnTo>
                  <a:pt x="2100241" y="2336800"/>
                </a:lnTo>
                <a:lnTo>
                  <a:pt x="2087868" y="2286000"/>
                </a:lnTo>
                <a:lnTo>
                  <a:pt x="2074151" y="2247900"/>
                </a:lnTo>
                <a:lnTo>
                  <a:pt x="2059114" y="2197100"/>
                </a:lnTo>
                <a:lnTo>
                  <a:pt x="2042779" y="2159000"/>
                </a:lnTo>
                <a:lnTo>
                  <a:pt x="2025170" y="2108200"/>
                </a:lnTo>
                <a:lnTo>
                  <a:pt x="2006311" y="2070100"/>
                </a:lnTo>
                <a:lnTo>
                  <a:pt x="1986225" y="2032000"/>
                </a:lnTo>
                <a:lnTo>
                  <a:pt x="1964936" y="1993900"/>
                </a:lnTo>
                <a:lnTo>
                  <a:pt x="1942466" y="1955800"/>
                </a:lnTo>
                <a:lnTo>
                  <a:pt x="1918841" y="1905000"/>
                </a:lnTo>
                <a:lnTo>
                  <a:pt x="1894082" y="1866900"/>
                </a:lnTo>
                <a:lnTo>
                  <a:pt x="1868215" y="1841500"/>
                </a:lnTo>
                <a:lnTo>
                  <a:pt x="1841261" y="1803400"/>
                </a:lnTo>
                <a:lnTo>
                  <a:pt x="1813244" y="1765300"/>
                </a:lnTo>
                <a:lnTo>
                  <a:pt x="1784189" y="1727200"/>
                </a:lnTo>
                <a:lnTo>
                  <a:pt x="1754118" y="1689100"/>
                </a:lnTo>
                <a:lnTo>
                  <a:pt x="1723055" y="1663700"/>
                </a:lnTo>
                <a:lnTo>
                  <a:pt x="1691023" y="1625600"/>
                </a:lnTo>
                <a:lnTo>
                  <a:pt x="1658047" y="1600200"/>
                </a:lnTo>
                <a:lnTo>
                  <a:pt x="1624148" y="1574800"/>
                </a:lnTo>
                <a:lnTo>
                  <a:pt x="1589352" y="1536700"/>
                </a:lnTo>
                <a:lnTo>
                  <a:pt x="1553681" y="1511300"/>
                </a:lnTo>
                <a:lnTo>
                  <a:pt x="1517158" y="1485900"/>
                </a:lnTo>
                <a:lnTo>
                  <a:pt x="1479808" y="1460500"/>
                </a:lnTo>
                <a:lnTo>
                  <a:pt x="1441654" y="1435100"/>
                </a:lnTo>
                <a:lnTo>
                  <a:pt x="1402719" y="1409700"/>
                </a:lnTo>
                <a:lnTo>
                  <a:pt x="1363026" y="1384300"/>
                </a:lnTo>
                <a:lnTo>
                  <a:pt x="1322600" y="1371600"/>
                </a:lnTo>
                <a:lnTo>
                  <a:pt x="1281463" y="1346200"/>
                </a:lnTo>
                <a:lnTo>
                  <a:pt x="1239640" y="1333500"/>
                </a:lnTo>
                <a:lnTo>
                  <a:pt x="1197153" y="1308100"/>
                </a:lnTo>
                <a:lnTo>
                  <a:pt x="1110283" y="1282700"/>
                </a:lnTo>
                <a:lnTo>
                  <a:pt x="883142" y="1219200"/>
                </a:lnTo>
                <a:lnTo>
                  <a:pt x="836193" y="1219200"/>
                </a:lnTo>
                <a:lnTo>
                  <a:pt x="788792" y="1206500"/>
                </a:lnTo>
                <a:lnTo>
                  <a:pt x="0" y="1206500"/>
                </a:lnTo>
                <a:lnTo>
                  <a:pt x="0" y="1054100"/>
                </a:lnTo>
                <a:lnTo>
                  <a:pt x="692693" y="1054100"/>
                </a:lnTo>
                <a:lnTo>
                  <a:pt x="740931" y="1066800"/>
                </a:lnTo>
                <a:lnTo>
                  <a:pt x="836298" y="1066800"/>
                </a:lnTo>
                <a:lnTo>
                  <a:pt x="883388" y="1079500"/>
                </a:lnTo>
                <a:lnTo>
                  <a:pt x="930057" y="1079500"/>
                </a:lnTo>
                <a:lnTo>
                  <a:pt x="1200120" y="1155700"/>
                </a:lnTo>
                <a:lnTo>
                  <a:pt x="1243290" y="1168400"/>
                </a:lnTo>
                <a:lnTo>
                  <a:pt x="1285883" y="1193800"/>
                </a:lnTo>
                <a:lnTo>
                  <a:pt x="1327878" y="1206500"/>
                </a:lnTo>
                <a:lnTo>
                  <a:pt x="1369257" y="1231900"/>
                </a:lnTo>
                <a:lnTo>
                  <a:pt x="1409999" y="1244600"/>
                </a:lnTo>
                <a:lnTo>
                  <a:pt x="1450085" y="1270000"/>
                </a:lnTo>
                <a:lnTo>
                  <a:pt x="1489497" y="1295400"/>
                </a:lnTo>
                <a:lnTo>
                  <a:pt x="1528213" y="1320800"/>
                </a:lnTo>
                <a:lnTo>
                  <a:pt x="1566215" y="1346200"/>
                </a:lnTo>
                <a:lnTo>
                  <a:pt x="1603483" y="1371600"/>
                </a:lnTo>
                <a:lnTo>
                  <a:pt x="1639997" y="1397000"/>
                </a:lnTo>
                <a:lnTo>
                  <a:pt x="1675739" y="1422400"/>
                </a:lnTo>
                <a:lnTo>
                  <a:pt x="1710688" y="1447800"/>
                </a:lnTo>
                <a:lnTo>
                  <a:pt x="1744825" y="1473200"/>
                </a:lnTo>
                <a:lnTo>
                  <a:pt x="1778131" y="1511300"/>
                </a:lnTo>
                <a:lnTo>
                  <a:pt x="1810586" y="1536700"/>
                </a:lnTo>
                <a:lnTo>
                  <a:pt x="1842170" y="1574800"/>
                </a:lnTo>
                <a:lnTo>
                  <a:pt x="1872865" y="1612900"/>
                </a:lnTo>
                <a:lnTo>
                  <a:pt x="1902650" y="1638300"/>
                </a:lnTo>
                <a:lnTo>
                  <a:pt x="1931505" y="1676400"/>
                </a:lnTo>
                <a:lnTo>
                  <a:pt x="1959413" y="1714500"/>
                </a:lnTo>
                <a:lnTo>
                  <a:pt x="1986352" y="1752600"/>
                </a:lnTo>
                <a:lnTo>
                  <a:pt x="2012304" y="1790700"/>
                </a:lnTo>
                <a:lnTo>
                  <a:pt x="2037248" y="1828800"/>
                </a:lnTo>
                <a:lnTo>
                  <a:pt x="2061166" y="1866900"/>
                </a:lnTo>
                <a:lnTo>
                  <a:pt x="2084038" y="1905000"/>
                </a:lnTo>
                <a:lnTo>
                  <a:pt x="2105845" y="1943100"/>
                </a:lnTo>
                <a:lnTo>
                  <a:pt x="2126566" y="1981200"/>
                </a:lnTo>
                <a:lnTo>
                  <a:pt x="2146182" y="2019300"/>
                </a:lnTo>
                <a:lnTo>
                  <a:pt x="2164675" y="2070100"/>
                </a:lnTo>
                <a:lnTo>
                  <a:pt x="2182024" y="2108200"/>
                </a:lnTo>
                <a:lnTo>
                  <a:pt x="2198209" y="2146300"/>
                </a:lnTo>
                <a:lnTo>
                  <a:pt x="2213212" y="2197100"/>
                </a:lnTo>
                <a:lnTo>
                  <a:pt x="2227013" y="2235200"/>
                </a:lnTo>
                <a:lnTo>
                  <a:pt x="2239591" y="2286000"/>
                </a:lnTo>
                <a:lnTo>
                  <a:pt x="2250929" y="2324100"/>
                </a:lnTo>
                <a:lnTo>
                  <a:pt x="2261006" y="2374900"/>
                </a:lnTo>
                <a:lnTo>
                  <a:pt x="2269802" y="2425700"/>
                </a:lnTo>
                <a:lnTo>
                  <a:pt x="2277299" y="2463800"/>
                </a:lnTo>
                <a:lnTo>
                  <a:pt x="2283477" y="2514600"/>
                </a:lnTo>
                <a:lnTo>
                  <a:pt x="2284005" y="2527300"/>
                </a:lnTo>
                <a:close/>
              </a:path>
              <a:path w="3352800" h="2527300">
                <a:moveTo>
                  <a:pt x="1926010" y="2527300"/>
                </a:moveTo>
                <a:lnTo>
                  <a:pt x="1778758" y="2527300"/>
                </a:lnTo>
                <a:lnTo>
                  <a:pt x="1778178" y="2514600"/>
                </a:lnTo>
                <a:lnTo>
                  <a:pt x="1769431" y="2476500"/>
                </a:lnTo>
                <a:lnTo>
                  <a:pt x="1758850" y="2425700"/>
                </a:lnTo>
                <a:lnTo>
                  <a:pt x="1746476" y="2374900"/>
                </a:lnTo>
                <a:lnTo>
                  <a:pt x="1732349" y="2336800"/>
                </a:lnTo>
                <a:lnTo>
                  <a:pt x="1716508" y="2298700"/>
                </a:lnTo>
                <a:lnTo>
                  <a:pt x="1698995" y="2247900"/>
                </a:lnTo>
                <a:lnTo>
                  <a:pt x="1679849" y="2209800"/>
                </a:lnTo>
                <a:lnTo>
                  <a:pt x="1659110" y="2171700"/>
                </a:lnTo>
                <a:lnTo>
                  <a:pt x="1636820" y="2133600"/>
                </a:lnTo>
                <a:lnTo>
                  <a:pt x="1613017" y="2095500"/>
                </a:lnTo>
                <a:lnTo>
                  <a:pt x="1587742" y="2057400"/>
                </a:lnTo>
                <a:lnTo>
                  <a:pt x="1561036" y="2019300"/>
                </a:lnTo>
                <a:lnTo>
                  <a:pt x="1532938" y="1981200"/>
                </a:lnTo>
                <a:lnTo>
                  <a:pt x="1503489" y="1943100"/>
                </a:lnTo>
                <a:lnTo>
                  <a:pt x="1472729" y="1917700"/>
                </a:lnTo>
                <a:lnTo>
                  <a:pt x="1440698" y="1879600"/>
                </a:lnTo>
                <a:lnTo>
                  <a:pt x="1407437" y="1854200"/>
                </a:lnTo>
                <a:lnTo>
                  <a:pt x="1372985" y="1816100"/>
                </a:lnTo>
                <a:lnTo>
                  <a:pt x="1337383" y="1790700"/>
                </a:lnTo>
                <a:lnTo>
                  <a:pt x="1300670" y="1765300"/>
                </a:lnTo>
                <a:lnTo>
                  <a:pt x="1262888" y="1739900"/>
                </a:lnTo>
                <a:lnTo>
                  <a:pt x="1224076" y="1714500"/>
                </a:lnTo>
                <a:lnTo>
                  <a:pt x="1184275" y="1689100"/>
                </a:lnTo>
                <a:lnTo>
                  <a:pt x="1143524" y="1676400"/>
                </a:lnTo>
                <a:lnTo>
                  <a:pt x="1101864" y="1651000"/>
                </a:lnTo>
                <a:lnTo>
                  <a:pt x="1015979" y="1625600"/>
                </a:lnTo>
                <a:lnTo>
                  <a:pt x="971833" y="1600200"/>
                </a:lnTo>
                <a:lnTo>
                  <a:pt x="926939" y="1587500"/>
                </a:lnTo>
                <a:lnTo>
                  <a:pt x="881337" y="1587500"/>
                </a:lnTo>
                <a:lnTo>
                  <a:pt x="788169" y="1562100"/>
                </a:lnTo>
                <a:lnTo>
                  <a:pt x="0" y="1562100"/>
                </a:lnTo>
                <a:lnTo>
                  <a:pt x="0" y="1409700"/>
                </a:lnTo>
                <a:lnTo>
                  <a:pt x="692615" y="1409700"/>
                </a:lnTo>
                <a:lnTo>
                  <a:pt x="740672" y="1422400"/>
                </a:lnTo>
                <a:lnTo>
                  <a:pt x="835325" y="1422400"/>
                </a:lnTo>
                <a:lnTo>
                  <a:pt x="1017899" y="1473200"/>
                </a:lnTo>
                <a:lnTo>
                  <a:pt x="1147946" y="1511300"/>
                </a:lnTo>
                <a:lnTo>
                  <a:pt x="1189816" y="1536700"/>
                </a:lnTo>
                <a:lnTo>
                  <a:pt x="1230894" y="1549400"/>
                </a:lnTo>
                <a:lnTo>
                  <a:pt x="1271149" y="1574800"/>
                </a:lnTo>
                <a:lnTo>
                  <a:pt x="1310548" y="1600200"/>
                </a:lnTo>
                <a:lnTo>
                  <a:pt x="1349061" y="1625600"/>
                </a:lnTo>
                <a:lnTo>
                  <a:pt x="1386655" y="1651000"/>
                </a:lnTo>
                <a:lnTo>
                  <a:pt x="1423301" y="1676400"/>
                </a:lnTo>
                <a:lnTo>
                  <a:pt x="1458964" y="1701800"/>
                </a:lnTo>
                <a:lnTo>
                  <a:pt x="1493616" y="1727200"/>
                </a:lnTo>
                <a:lnTo>
                  <a:pt x="1527223" y="1765300"/>
                </a:lnTo>
                <a:lnTo>
                  <a:pt x="1559755" y="1790700"/>
                </a:lnTo>
                <a:lnTo>
                  <a:pt x="1591179" y="1828800"/>
                </a:lnTo>
                <a:lnTo>
                  <a:pt x="1621465" y="1854200"/>
                </a:lnTo>
                <a:lnTo>
                  <a:pt x="1650580" y="1892300"/>
                </a:lnTo>
                <a:lnTo>
                  <a:pt x="1678494" y="1930400"/>
                </a:lnTo>
                <a:lnTo>
                  <a:pt x="1705175" y="1968500"/>
                </a:lnTo>
                <a:lnTo>
                  <a:pt x="1730591" y="2006600"/>
                </a:lnTo>
                <a:lnTo>
                  <a:pt x="1754710" y="2044700"/>
                </a:lnTo>
                <a:lnTo>
                  <a:pt x="1777502" y="2082800"/>
                </a:lnTo>
                <a:lnTo>
                  <a:pt x="1798935" y="2120900"/>
                </a:lnTo>
                <a:lnTo>
                  <a:pt x="1818977" y="2159000"/>
                </a:lnTo>
                <a:lnTo>
                  <a:pt x="1837596" y="2209800"/>
                </a:lnTo>
                <a:lnTo>
                  <a:pt x="1854762" y="2247900"/>
                </a:lnTo>
                <a:lnTo>
                  <a:pt x="1870443" y="2286000"/>
                </a:lnTo>
                <a:lnTo>
                  <a:pt x="1884607" y="2336800"/>
                </a:lnTo>
                <a:lnTo>
                  <a:pt x="1897222" y="2374900"/>
                </a:lnTo>
                <a:lnTo>
                  <a:pt x="1908258" y="2425700"/>
                </a:lnTo>
                <a:lnTo>
                  <a:pt x="1917682" y="2476500"/>
                </a:lnTo>
                <a:lnTo>
                  <a:pt x="1925463" y="2514600"/>
                </a:lnTo>
                <a:lnTo>
                  <a:pt x="1926010" y="2527300"/>
                </a:lnTo>
                <a:close/>
              </a:path>
              <a:path w="3352800" h="2527300">
                <a:moveTo>
                  <a:pt x="1565719" y="2527300"/>
                </a:moveTo>
                <a:lnTo>
                  <a:pt x="1416743" y="2527300"/>
                </a:lnTo>
                <a:lnTo>
                  <a:pt x="1416393" y="2514600"/>
                </a:lnTo>
                <a:lnTo>
                  <a:pt x="1404050" y="2476500"/>
                </a:lnTo>
                <a:lnTo>
                  <a:pt x="1389193" y="2425700"/>
                </a:lnTo>
                <a:lnTo>
                  <a:pt x="1371904" y="2387600"/>
                </a:lnTo>
                <a:lnTo>
                  <a:pt x="1352269" y="2349500"/>
                </a:lnTo>
                <a:lnTo>
                  <a:pt x="1330369" y="2311400"/>
                </a:lnTo>
                <a:lnTo>
                  <a:pt x="1306289" y="2273300"/>
                </a:lnTo>
                <a:lnTo>
                  <a:pt x="1280111" y="2235200"/>
                </a:lnTo>
                <a:lnTo>
                  <a:pt x="1251920" y="2197100"/>
                </a:lnTo>
                <a:lnTo>
                  <a:pt x="1221798" y="2159000"/>
                </a:lnTo>
                <a:lnTo>
                  <a:pt x="1189829" y="2133600"/>
                </a:lnTo>
                <a:lnTo>
                  <a:pt x="1156097" y="2095500"/>
                </a:lnTo>
                <a:lnTo>
                  <a:pt x="1120684" y="2070100"/>
                </a:lnTo>
                <a:lnTo>
                  <a:pt x="1083675" y="2044700"/>
                </a:lnTo>
                <a:lnTo>
                  <a:pt x="1045152" y="2019300"/>
                </a:lnTo>
                <a:lnTo>
                  <a:pt x="1005200" y="1993900"/>
                </a:lnTo>
                <a:lnTo>
                  <a:pt x="921339" y="1968500"/>
                </a:lnTo>
                <a:lnTo>
                  <a:pt x="877597" y="1943100"/>
                </a:lnTo>
                <a:lnTo>
                  <a:pt x="832759" y="1930400"/>
                </a:lnTo>
                <a:lnTo>
                  <a:pt x="786908" y="1930400"/>
                </a:lnTo>
                <a:lnTo>
                  <a:pt x="740127" y="1917700"/>
                </a:lnTo>
                <a:lnTo>
                  <a:pt x="0" y="1917700"/>
                </a:lnTo>
                <a:lnTo>
                  <a:pt x="0" y="1765300"/>
                </a:lnTo>
                <a:lnTo>
                  <a:pt x="692475" y="1765300"/>
                </a:lnTo>
                <a:lnTo>
                  <a:pt x="740207" y="1778000"/>
                </a:lnTo>
                <a:lnTo>
                  <a:pt x="787247" y="1778000"/>
                </a:lnTo>
                <a:lnTo>
                  <a:pt x="923629" y="1816100"/>
                </a:lnTo>
                <a:lnTo>
                  <a:pt x="1010009" y="1841500"/>
                </a:lnTo>
                <a:lnTo>
                  <a:pt x="1051659" y="1866900"/>
                </a:lnTo>
                <a:lnTo>
                  <a:pt x="1092202" y="1879600"/>
                </a:lnTo>
                <a:lnTo>
                  <a:pt x="1131581" y="1905000"/>
                </a:lnTo>
                <a:lnTo>
                  <a:pt x="1169735" y="1930400"/>
                </a:lnTo>
                <a:lnTo>
                  <a:pt x="1206606" y="1955800"/>
                </a:lnTo>
                <a:lnTo>
                  <a:pt x="1242133" y="1981200"/>
                </a:lnTo>
                <a:lnTo>
                  <a:pt x="1276259" y="2006600"/>
                </a:lnTo>
                <a:lnTo>
                  <a:pt x="1308923" y="2044700"/>
                </a:lnTo>
                <a:lnTo>
                  <a:pt x="1340067" y="2082800"/>
                </a:lnTo>
                <a:lnTo>
                  <a:pt x="1369631" y="2108200"/>
                </a:lnTo>
                <a:lnTo>
                  <a:pt x="1397555" y="2146300"/>
                </a:lnTo>
                <a:lnTo>
                  <a:pt x="1423782" y="2184400"/>
                </a:lnTo>
                <a:lnTo>
                  <a:pt x="1448250" y="2222500"/>
                </a:lnTo>
                <a:lnTo>
                  <a:pt x="1470902" y="2260600"/>
                </a:lnTo>
                <a:lnTo>
                  <a:pt x="1491678" y="2298700"/>
                </a:lnTo>
                <a:lnTo>
                  <a:pt x="1510518" y="2336800"/>
                </a:lnTo>
                <a:lnTo>
                  <a:pt x="1527364" y="2387600"/>
                </a:lnTo>
                <a:lnTo>
                  <a:pt x="1542156" y="2425700"/>
                </a:lnTo>
                <a:lnTo>
                  <a:pt x="1554835" y="2476500"/>
                </a:lnTo>
                <a:lnTo>
                  <a:pt x="1565341" y="2514600"/>
                </a:lnTo>
                <a:lnTo>
                  <a:pt x="1565719" y="252730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81127" y="9258303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7787" y="7676819"/>
            <a:ext cx="4048124" cy="20669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16000" y="1439993"/>
            <a:ext cx="6467475" cy="9182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850" spc="-5" b="0">
                <a:solidFill>
                  <a:srgbClr val="53BCFF"/>
                </a:solidFill>
                <a:latin typeface="Lucida Sans Unicode"/>
                <a:cs typeface="Lucida Sans Unicode"/>
              </a:rPr>
              <a:t>EXISTING</a:t>
            </a:r>
            <a:r>
              <a:rPr dirty="0" sz="5850" spc="-37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-25" b="0">
                <a:solidFill>
                  <a:srgbClr val="53BCFF"/>
                </a:solidFill>
                <a:latin typeface="Lucida Sans Unicode"/>
                <a:cs typeface="Lucida Sans Unicode"/>
              </a:rPr>
              <a:t>SYSTEM:</a:t>
            </a:r>
            <a:endParaRPr sz="58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2687804"/>
            <a:ext cx="8234045" cy="464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900"/>
              </a:lnSpc>
              <a:spcBef>
                <a:spcPts val="100"/>
              </a:spcBef>
            </a:pPr>
            <a:r>
              <a:rPr dirty="0" sz="3800" spc="75">
                <a:solidFill>
                  <a:srgbClr val="FFFFFF"/>
                </a:solidFill>
                <a:latin typeface="Lucida Sans Unicode"/>
                <a:cs typeface="Lucida Sans Unicode"/>
              </a:rPr>
              <a:t>Amazon</a:t>
            </a:r>
            <a:r>
              <a:rPr dirty="0" sz="38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90">
                <a:solidFill>
                  <a:srgbClr val="FFFFFF"/>
                </a:solidFill>
                <a:latin typeface="Lucida Sans Unicode"/>
                <a:cs typeface="Lucida Sans Unicode"/>
              </a:rPr>
              <a:t>Scrapy</a:t>
            </a:r>
            <a:r>
              <a:rPr dirty="0" sz="38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80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dirty="0" sz="38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15">
                <a:solidFill>
                  <a:srgbClr val="FFFFFF"/>
                </a:solidFill>
                <a:latin typeface="Lucida Sans Unicode"/>
                <a:cs typeface="Lucida Sans Unicode"/>
              </a:rPr>
              <a:t>Extractor</a:t>
            </a:r>
            <a:r>
              <a:rPr dirty="0" sz="38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6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8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46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3800" spc="-1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90">
                <a:solidFill>
                  <a:srgbClr val="FFFFFF"/>
                </a:solidFill>
                <a:latin typeface="Lucida Sans Unicode"/>
                <a:cs typeface="Lucida Sans Unicode"/>
              </a:rPr>
              <a:t>web </a:t>
            </a:r>
            <a:r>
              <a:rPr dirty="0" sz="3800" spc="120">
                <a:solidFill>
                  <a:srgbClr val="FFFFFF"/>
                </a:solidFill>
                <a:latin typeface="Lucida Sans Unicode"/>
                <a:cs typeface="Lucida Sans Unicode"/>
              </a:rPr>
              <a:t>scraping </a:t>
            </a:r>
            <a:r>
              <a:rPr dirty="0" sz="3800" spc="-10">
                <a:solidFill>
                  <a:srgbClr val="FFFFFF"/>
                </a:solidFill>
                <a:latin typeface="Lucida Sans Unicode"/>
                <a:cs typeface="Lucida Sans Unicode"/>
              </a:rPr>
              <a:t>tool </a:t>
            </a:r>
            <a:r>
              <a:rPr dirty="0" sz="3800" spc="11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3800" spc="40">
                <a:solidFill>
                  <a:srgbClr val="FFFFFF"/>
                </a:solidFill>
                <a:latin typeface="Lucida Sans Unicode"/>
                <a:cs typeface="Lucida Sans Unicode"/>
              </a:rPr>
              <a:t>extracts </a:t>
            </a:r>
            <a:r>
              <a:rPr dirty="0" sz="38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90">
                <a:solidFill>
                  <a:srgbClr val="FFFFFF"/>
                </a:solidFill>
                <a:latin typeface="Lucida Sans Unicode"/>
                <a:cs typeface="Lucida Sans Unicode"/>
              </a:rPr>
              <a:t>product </a:t>
            </a:r>
            <a:r>
              <a:rPr dirty="0" sz="3800" spc="5">
                <a:solidFill>
                  <a:srgbClr val="FFFFFF"/>
                </a:solidFill>
                <a:latin typeface="Lucida Sans Unicode"/>
                <a:cs typeface="Lucida Sans Unicode"/>
              </a:rPr>
              <a:t>details, </a:t>
            </a:r>
            <a:r>
              <a:rPr dirty="0" sz="3800" spc="-10">
                <a:solidFill>
                  <a:srgbClr val="FFFFFF"/>
                </a:solidFill>
                <a:latin typeface="Lucida Sans Unicode"/>
                <a:cs typeface="Lucida Sans Unicode"/>
              </a:rPr>
              <a:t>ratings, </a:t>
            </a:r>
            <a:r>
              <a:rPr dirty="0" sz="3800">
                <a:solidFill>
                  <a:srgbClr val="FFFFFF"/>
                </a:solidFill>
                <a:latin typeface="Lucida Sans Unicode"/>
                <a:cs typeface="Lucida Sans Unicode"/>
              </a:rPr>
              <a:t>prices, </a:t>
            </a:r>
            <a:r>
              <a:rPr dirty="0" sz="38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85">
                <a:solidFill>
                  <a:srgbClr val="FFFFFF"/>
                </a:solidFill>
                <a:latin typeface="Lucida Sans Unicode"/>
                <a:cs typeface="Lucida Sans Unicode"/>
              </a:rPr>
              <a:t>images </a:t>
            </a:r>
            <a:r>
              <a:rPr dirty="0" sz="3800" spc="229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800" spc="130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dirty="0" sz="3800" spc="35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3800" spc="75">
                <a:solidFill>
                  <a:srgbClr val="FFFFFF"/>
                </a:solidFill>
                <a:latin typeface="Lucida Sans Unicode"/>
                <a:cs typeface="Lucida Sans Unicode"/>
              </a:rPr>
              <a:t>Amazon </a:t>
            </a:r>
            <a:r>
              <a:rPr dirty="0" sz="38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5">
                <a:solidFill>
                  <a:srgbClr val="FFFFFF"/>
                </a:solidFill>
                <a:latin typeface="Lucida Sans Unicode"/>
                <a:cs typeface="Lucida Sans Unicode"/>
              </a:rPr>
              <a:t>websites. </a:t>
            </a:r>
            <a:r>
              <a:rPr dirty="0" sz="3800" spc="-105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dirty="0" sz="3800" spc="-65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3800" spc="220">
                <a:solidFill>
                  <a:srgbClr val="FFFFFF"/>
                </a:solidFill>
                <a:latin typeface="Lucida Sans Unicode"/>
                <a:cs typeface="Lucida Sans Unicode"/>
              </a:rPr>
              <a:t>easy </a:t>
            </a:r>
            <a:r>
              <a:rPr dirty="0" sz="3800" spc="2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800" spc="110">
                <a:solidFill>
                  <a:srgbClr val="FFFFFF"/>
                </a:solidFill>
                <a:latin typeface="Lucida Sans Unicode"/>
                <a:cs typeface="Lucida Sans Unicode"/>
              </a:rPr>
              <a:t>use </a:t>
            </a:r>
            <a:r>
              <a:rPr dirty="0" sz="3800" spc="229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800" spc="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65">
                <a:solidFill>
                  <a:srgbClr val="FFFFFF"/>
                </a:solidFill>
                <a:latin typeface="Lucida Sans Unicode"/>
                <a:cs typeface="Lucida Sans Unicode"/>
              </a:rPr>
              <a:t>provides </a:t>
            </a:r>
            <a:r>
              <a:rPr dirty="0" sz="3800" spc="75">
                <a:solidFill>
                  <a:srgbClr val="FFFFFF"/>
                </a:solidFill>
                <a:latin typeface="Lucida Sans Unicode"/>
                <a:cs typeface="Lucida Sans Unicode"/>
              </a:rPr>
              <a:t>fast </a:t>
            </a:r>
            <a:r>
              <a:rPr dirty="0" sz="3800" spc="229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800" spc="55">
                <a:solidFill>
                  <a:srgbClr val="FFFFFF"/>
                </a:solidFill>
                <a:latin typeface="Lucida Sans Unicode"/>
                <a:cs typeface="Lucida Sans Unicode"/>
              </a:rPr>
              <a:t>reliable </a:t>
            </a:r>
            <a:r>
              <a:rPr dirty="0" sz="3800" spc="26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3800" spc="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15">
                <a:solidFill>
                  <a:srgbClr val="FFFFFF"/>
                </a:solidFill>
                <a:latin typeface="Lucida Sans Unicode"/>
                <a:cs typeface="Lucida Sans Unicode"/>
              </a:rPr>
              <a:t>extraction.</a:t>
            </a:r>
            <a:endParaRPr sz="3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21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759374"/>
            <a:ext cx="3352800" cy="2527300"/>
          </a:xfrm>
          <a:custGeom>
            <a:avLst/>
            <a:gdLst/>
            <a:ahLst/>
            <a:cxnLst/>
            <a:rect l="l" t="t" r="r" b="b"/>
            <a:pathLst>
              <a:path w="3352800" h="2527300">
                <a:moveTo>
                  <a:pt x="3352352" y="2527300"/>
                </a:moveTo>
                <a:lnTo>
                  <a:pt x="3206489" y="2527300"/>
                </a:lnTo>
                <a:lnTo>
                  <a:pt x="3205650" y="2514600"/>
                </a:lnTo>
                <a:lnTo>
                  <a:pt x="3201403" y="2463800"/>
                </a:lnTo>
                <a:lnTo>
                  <a:pt x="3196224" y="2413000"/>
                </a:lnTo>
                <a:lnTo>
                  <a:pt x="3190117" y="2362200"/>
                </a:lnTo>
                <a:lnTo>
                  <a:pt x="3183086" y="2311400"/>
                </a:lnTo>
                <a:lnTo>
                  <a:pt x="3175135" y="2260600"/>
                </a:lnTo>
                <a:lnTo>
                  <a:pt x="3166270" y="2209800"/>
                </a:lnTo>
                <a:lnTo>
                  <a:pt x="3156494" y="2171700"/>
                </a:lnTo>
                <a:lnTo>
                  <a:pt x="3145811" y="2120900"/>
                </a:lnTo>
                <a:lnTo>
                  <a:pt x="3134225" y="2070100"/>
                </a:lnTo>
                <a:lnTo>
                  <a:pt x="3121742" y="2019300"/>
                </a:lnTo>
                <a:lnTo>
                  <a:pt x="3108365" y="1981200"/>
                </a:lnTo>
                <a:lnTo>
                  <a:pt x="3094098" y="1930400"/>
                </a:lnTo>
                <a:lnTo>
                  <a:pt x="3078945" y="1879600"/>
                </a:lnTo>
                <a:lnTo>
                  <a:pt x="3062912" y="1841500"/>
                </a:lnTo>
                <a:lnTo>
                  <a:pt x="3046001" y="1790700"/>
                </a:lnTo>
                <a:lnTo>
                  <a:pt x="3028218" y="1752600"/>
                </a:lnTo>
                <a:lnTo>
                  <a:pt x="3009567" y="1701800"/>
                </a:lnTo>
                <a:lnTo>
                  <a:pt x="2990052" y="1663700"/>
                </a:lnTo>
                <a:lnTo>
                  <a:pt x="2969677" y="1612900"/>
                </a:lnTo>
                <a:lnTo>
                  <a:pt x="2948446" y="1574800"/>
                </a:lnTo>
                <a:lnTo>
                  <a:pt x="2926364" y="1524000"/>
                </a:lnTo>
                <a:lnTo>
                  <a:pt x="2903434" y="1485900"/>
                </a:lnTo>
                <a:lnTo>
                  <a:pt x="2879662" y="1435100"/>
                </a:lnTo>
                <a:lnTo>
                  <a:pt x="2855052" y="1397000"/>
                </a:lnTo>
                <a:lnTo>
                  <a:pt x="2829607" y="1358900"/>
                </a:lnTo>
                <a:lnTo>
                  <a:pt x="2803332" y="1320800"/>
                </a:lnTo>
                <a:lnTo>
                  <a:pt x="2776231" y="1270000"/>
                </a:lnTo>
                <a:lnTo>
                  <a:pt x="2748309" y="1231900"/>
                </a:lnTo>
                <a:lnTo>
                  <a:pt x="2719569" y="1193800"/>
                </a:lnTo>
                <a:lnTo>
                  <a:pt x="2690016" y="1155700"/>
                </a:lnTo>
                <a:lnTo>
                  <a:pt x="2659654" y="1117600"/>
                </a:lnTo>
                <a:lnTo>
                  <a:pt x="2628488" y="1079500"/>
                </a:lnTo>
                <a:lnTo>
                  <a:pt x="2596522" y="1041400"/>
                </a:lnTo>
                <a:lnTo>
                  <a:pt x="2563760" y="1003300"/>
                </a:lnTo>
                <a:lnTo>
                  <a:pt x="2530205" y="965200"/>
                </a:lnTo>
                <a:lnTo>
                  <a:pt x="2495864" y="927100"/>
                </a:lnTo>
                <a:lnTo>
                  <a:pt x="2460739" y="889000"/>
                </a:lnTo>
                <a:lnTo>
                  <a:pt x="2424940" y="850900"/>
                </a:lnTo>
                <a:lnTo>
                  <a:pt x="2388582" y="825500"/>
                </a:lnTo>
                <a:lnTo>
                  <a:pt x="2351675" y="787400"/>
                </a:lnTo>
                <a:lnTo>
                  <a:pt x="2314230" y="762000"/>
                </a:lnTo>
                <a:lnTo>
                  <a:pt x="2276255" y="723900"/>
                </a:lnTo>
                <a:lnTo>
                  <a:pt x="2237763" y="698500"/>
                </a:lnTo>
                <a:lnTo>
                  <a:pt x="2198763" y="660400"/>
                </a:lnTo>
                <a:lnTo>
                  <a:pt x="2119279" y="609600"/>
                </a:lnTo>
                <a:lnTo>
                  <a:pt x="2078817" y="571500"/>
                </a:lnTo>
                <a:lnTo>
                  <a:pt x="1996503" y="520700"/>
                </a:lnTo>
                <a:lnTo>
                  <a:pt x="1869711" y="444500"/>
                </a:lnTo>
                <a:lnTo>
                  <a:pt x="1826603" y="431800"/>
                </a:lnTo>
                <a:lnTo>
                  <a:pt x="1739183" y="381000"/>
                </a:lnTo>
                <a:lnTo>
                  <a:pt x="1694891" y="368300"/>
                </a:lnTo>
                <a:lnTo>
                  <a:pt x="1650226" y="342900"/>
                </a:lnTo>
                <a:lnTo>
                  <a:pt x="1605197" y="330200"/>
                </a:lnTo>
                <a:lnTo>
                  <a:pt x="1559814" y="304800"/>
                </a:lnTo>
                <a:lnTo>
                  <a:pt x="1468030" y="279400"/>
                </a:lnTo>
                <a:lnTo>
                  <a:pt x="1421649" y="254000"/>
                </a:lnTo>
                <a:lnTo>
                  <a:pt x="1185269" y="190500"/>
                </a:lnTo>
                <a:lnTo>
                  <a:pt x="1137170" y="190500"/>
                </a:lnTo>
                <a:lnTo>
                  <a:pt x="1040231" y="165100"/>
                </a:lnTo>
                <a:lnTo>
                  <a:pt x="991412" y="165100"/>
                </a:lnTo>
                <a:lnTo>
                  <a:pt x="942373" y="152400"/>
                </a:lnTo>
                <a:lnTo>
                  <a:pt x="843679" y="152400"/>
                </a:lnTo>
                <a:lnTo>
                  <a:pt x="794044" y="139700"/>
                </a:lnTo>
                <a:lnTo>
                  <a:pt x="0" y="139700"/>
                </a:lnTo>
                <a:lnTo>
                  <a:pt x="0" y="0"/>
                </a:lnTo>
                <a:lnTo>
                  <a:pt x="895180" y="0"/>
                </a:lnTo>
                <a:lnTo>
                  <a:pt x="944866" y="12700"/>
                </a:lnTo>
                <a:lnTo>
                  <a:pt x="994355" y="12700"/>
                </a:lnTo>
                <a:lnTo>
                  <a:pt x="1043636" y="25400"/>
                </a:lnTo>
                <a:lnTo>
                  <a:pt x="1092699" y="25400"/>
                </a:lnTo>
                <a:lnTo>
                  <a:pt x="1238494" y="63500"/>
                </a:lnTo>
                <a:lnTo>
                  <a:pt x="1286595" y="63500"/>
                </a:lnTo>
                <a:lnTo>
                  <a:pt x="1381994" y="88900"/>
                </a:lnTo>
                <a:lnTo>
                  <a:pt x="1429272" y="114300"/>
                </a:lnTo>
                <a:lnTo>
                  <a:pt x="1569313" y="152400"/>
                </a:lnTo>
                <a:lnTo>
                  <a:pt x="1615362" y="177800"/>
                </a:lnTo>
                <a:lnTo>
                  <a:pt x="1706459" y="203200"/>
                </a:lnTo>
                <a:lnTo>
                  <a:pt x="1796155" y="254000"/>
                </a:lnTo>
                <a:lnTo>
                  <a:pt x="1840455" y="266700"/>
                </a:lnTo>
                <a:lnTo>
                  <a:pt x="1971043" y="342900"/>
                </a:lnTo>
                <a:lnTo>
                  <a:pt x="2097968" y="419100"/>
                </a:lnTo>
                <a:lnTo>
                  <a:pt x="2180422" y="469900"/>
                </a:lnTo>
                <a:lnTo>
                  <a:pt x="2261057" y="520700"/>
                </a:lnTo>
                <a:lnTo>
                  <a:pt x="2300670" y="558800"/>
                </a:lnTo>
                <a:lnTo>
                  <a:pt x="2339799" y="584200"/>
                </a:lnTo>
                <a:lnTo>
                  <a:pt x="2378435" y="622300"/>
                </a:lnTo>
                <a:lnTo>
                  <a:pt x="2416569" y="647700"/>
                </a:lnTo>
                <a:lnTo>
                  <a:pt x="2454192" y="685800"/>
                </a:lnTo>
                <a:lnTo>
                  <a:pt x="2491293" y="723900"/>
                </a:lnTo>
                <a:lnTo>
                  <a:pt x="2527864" y="749300"/>
                </a:lnTo>
                <a:lnTo>
                  <a:pt x="2563894" y="787400"/>
                </a:lnTo>
                <a:lnTo>
                  <a:pt x="2599277" y="825500"/>
                </a:lnTo>
                <a:lnTo>
                  <a:pt x="2633910" y="863600"/>
                </a:lnTo>
                <a:lnTo>
                  <a:pt x="2667787" y="901700"/>
                </a:lnTo>
                <a:lnTo>
                  <a:pt x="2700905" y="939800"/>
                </a:lnTo>
                <a:lnTo>
                  <a:pt x="2733261" y="977900"/>
                </a:lnTo>
                <a:lnTo>
                  <a:pt x="2764850" y="1016000"/>
                </a:lnTo>
                <a:lnTo>
                  <a:pt x="2795669" y="1054100"/>
                </a:lnTo>
                <a:lnTo>
                  <a:pt x="2825713" y="1092200"/>
                </a:lnTo>
                <a:lnTo>
                  <a:pt x="2854978" y="1130300"/>
                </a:lnTo>
                <a:lnTo>
                  <a:pt x="2883462" y="1168400"/>
                </a:lnTo>
                <a:lnTo>
                  <a:pt x="2911158" y="1219200"/>
                </a:lnTo>
                <a:lnTo>
                  <a:pt x="2938065" y="1257300"/>
                </a:lnTo>
                <a:lnTo>
                  <a:pt x="2964177" y="1295400"/>
                </a:lnTo>
                <a:lnTo>
                  <a:pt x="2989492" y="1333500"/>
                </a:lnTo>
                <a:lnTo>
                  <a:pt x="3014004" y="1384300"/>
                </a:lnTo>
                <a:lnTo>
                  <a:pt x="3037710" y="1422400"/>
                </a:lnTo>
                <a:lnTo>
                  <a:pt x="3060606" y="1473200"/>
                </a:lnTo>
                <a:lnTo>
                  <a:pt x="3082688" y="1511300"/>
                </a:lnTo>
                <a:lnTo>
                  <a:pt x="3103953" y="1562100"/>
                </a:lnTo>
                <a:lnTo>
                  <a:pt x="3124396" y="1600200"/>
                </a:lnTo>
                <a:lnTo>
                  <a:pt x="3144013" y="1651000"/>
                </a:lnTo>
                <a:lnTo>
                  <a:pt x="3162801" y="1689100"/>
                </a:lnTo>
                <a:lnTo>
                  <a:pt x="3180755" y="1739900"/>
                </a:lnTo>
                <a:lnTo>
                  <a:pt x="3197871" y="1778000"/>
                </a:lnTo>
                <a:lnTo>
                  <a:pt x="3214146" y="1828800"/>
                </a:lnTo>
                <a:lnTo>
                  <a:pt x="3229576" y="1879600"/>
                </a:lnTo>
                <a:lnTo>
                  <a:pt x="3244157" y="1917700"/>
                </a:lnTo>
                <a:lnTo>
                  <a:pt x="3257884" y="1968500"/>
                </a:lnTo>
                <a:lnTo>
                  <a:pt x="3270754" y="2019300"/>
                </a:lnTo>
                <a:lnTo>
                  <a:pt x="3282764" y="2070100"/>
                </a:lnTo>
                <a:lnTo>
                  <a:pt x="3293908" y="2108200"/>
                </a:lnTo>
                <a:lnTo>
                  <a:pt x="3304183" y="2159000"/>
                </a:lnTo>
                <a:lnTo>
                  <a:pt x="3313586" y="2209800"/>
                </a:lnTo>
                <a:lnTo>
                  <a:pt x="3322111" y="2260600"/>
                </a:lnTo>
                <a:lnTo>
                  <a:pt x="3329756" y="2311400"/>
                </a:lnTo>
                <a:lnTo>
                  <a:pt x="3336516" y="2362200"/>
                </a:lnTo>
                <a:lnTo>
                  <a:pt x="3342388" y="2413000"/>
                </a:lnTo>
                <a:lnTo>
                  <a:pt x="3347367" y="2451100"/>
                </a:lnTo>
                <a:lnTo>
                  <a:pt x="3351449" y="2501900"/>
                </a:lnTo>
                <a:lnTo>
                  <a:pt x="3352352" y="2527300"/>
                </a:lnTo>
                <a:close/>
              </a:path>
              <a:path w="3352800" h="2527300">
                <a:moveTo>
                  <a:pt x="2997285" y="2527300"/>
                </a:moveTo>
                <a:lnTo>
                  <a:pt x="2850293" y="2527300"/>
                </a:lnTo>
                <a:lnTo>
                  <a:pt x="2850015" y="2514600"/>
                </a:lnTo>
                <a:lnTo>
                  <a:pt x="2845477" y="2476500"/>
                </a:lnTo>
                <a:lnTo>
                  <a:pt x="2839959" y="2425700"/>
                </a:lnTo>
                <a:lnTo>
                  <a:pt x="2833473" y="2374900"/>
                </a:lnTo>
                <a:lnTo>
                  <a:pt x="2826027" y="2336800"/>
                </a:lnTo>
                <a:lnTo>
                  <a:pt x="2817633" y="2286000"/>
                </a:lnTo>
                <a:lnTo>
                  <a:pt x="2808302" y="2235200"/>
                </a:lnTo>
                <a:lnTo>
                  <a:pt x="2798043" y="2197100"/>
                </a:lnTo>
                <a:lnTo>
                  <a:pt x="2786867" y="2146300"/>
                </a:lnTo>
                <a:lnTo>
                  <a:pt x="2774785" y="2108200"/>
                </a:lnTo>
                <a:lnTo>
                  <a:pt x="2761807" y="2057400"/>
                </a:lnTo>
                <a:lnTo>
                  <a:pt x="2747944" y="2019300"/>
                </a:lnTo>
                <a:lnTo>
                  <a:pt x="2733206" y="1968500"/>
                </a:lnTo>
                <a:lnTo>
                  <a:pt x="2717603" y="1930400"/>
                </a:lnTo>
                <a:lnTo>
                  <a:pt x="2701147" y="1892300"/>
                </a:lnTo>
                <a:lnTo>
                  <a:pt x="2683847" y="1841500"/>
                </a:lnTo>
                <a:lnTo>
                  <a:pt x="2665714" y="1803400"/>
                </a:lnTo>
                <a:lnTo>
                  <a:pt x="2646758" y="1765300"/>
                </a:lnTo>
                <a:lnTo>
                  <a:pt x="2626991" y="1727200"/>
                </a:lnTo>
                <a:lnTo>
                  <a:pt x="2606421" y="1689100"/>
                </a:lnTo>
                <a:lnTo>
                  <a:pt x="2585061" y="1638300"/>
                </a:lnTo>
                <a:lnTo>
                  <a:pt x="2562920" y="1600200"/>
                </a:lnTo>
                <a:lnTo>
                  <a:pt x="2540009" y="1562100"/>
                </a:lnTo>
                <a:lnTo>
                  <a:pt x="2516339" y="1524000"/>
                </a:lnTo>
                <a:lnTo>
                  <a:pt x="2491919" y="1485900"/>
                </a:lnTo>
                <a:lnTo>
                  <a:pt x="2466760" y="1447800"/>
                </a:lnTo>
                <a:lnTo>
                  <a:pt x="2440874" y="1422400"/>
                </a:lnTo>
                <a:lnTo>
                  <a:pt x="2414269" y="1384300"/>
                </a:lnTo>
                <a:lnTo>
                  <a:pt x="2386957" y="1346200"/>
                </a:lnTo>
                <a:lnTo>
                  <a:pt x="2358949" y="1308100"/>
                </a:lnTo>
                <a:lnTo>
                  <a:pt x="2330254" y="1270000"/>
                </a:lnTo>
                <a:lnTo>
                  <a:pt x="2300883" y="1244600"/>
                </a:lnTo>
                <a:lnTo>
                  <a:pt x="2270847" y="1206500"/>
                </a:lnTo>
                <a:lnTo>
                  <a:pt x="2240157" y="1181100"/>
                </a:lnTo>
                <a:lnTo>
                  <a:pt x="2208821" y="1143000"/>
                </a:lnTo>
                <a:lnTo>
                  <a:pt x="2176852" y="1117600"/>
                </a:lnTo>
                <a:lnTo>
                  <a:pt x="2144260" y="1079500"/>
                </a:lnTo>
                <a:lnTo>
                  <a:pt x="2111054" y="1054100"/>
                </a:lnTo>
                <a:lnTo>
                  <a:pt x="2077246" y="1016000"/>
                </a:lnTo>
                <a:lnTo>
                  <a:pt x="2042846" y="990600"/>
                </a:lnTo>
                <a:lnTo>
                  <a:pt x="2007864" y="965200"/>
                </a:lnTo>
                <a:lnTo>
                  <a:pt x="1972312" y="939800"/>
                </a:lnTo>
                <a:lnTo>
                  <a:pt x="1936199" y="914400"/>
                </a:lnTo>
                <a:lnTo>
                  <a:pt x="1899535" y="889000"/>
                </a:lnTo>
                <a:lnTo>
                  <a:pt x="1862332" y="863600"/>
                </a:lnTo>
                <a:lnTo>
                  <a:pt x="1786350" y="812800"/>
                </a:lnTo>
                <a:lnTo>
                  <a:pt x="1708334" y="762000"/>
                </a:lnTo>
                <a:lnTo>
                  <a:pt x="1668591" y="749300"/>
                </a:lnTo>
                <a:lnTo>
                  <a:pt x="1628370" y="723900"/>
                </a:lnTo>
                <a:lnTo>
                  <a:pt x="1587683" y="711200"/>
                </a:lnTo>
                <a:lnTo>
                  <a:pt x="1546541" y="685800"/>
                </a:lnTo>
                <a:lnTo>
                  <a:pt x="1504953" y="673100"/>
                </a:lnTo>
                <a:lnTo>
                  <a:pt x="1462930" y="647700"/>
                </a:lnTo>
                <a:lnTo>
                  <a:pt x="1290701" y="596900"/>
                </a:lnTo>
                <a:lnTo>
                  <a:pt x="1246661" y="571500"/>
                </a:lnTo>
                <a:lnTo>
                  <a:pt x="1202250" y="571500"/>
                </a:lnTo>
                <a:lnTo>
                  <a:pt x="1021093" y="520700"/>
                </a:lnTo>
                <a:lnTo>
                  <a:pt x="974979" y="520700"/>
                </a:lnTo>
                <a:lnTo>
                  <a:pt x="928556" y="508000"/>
                </a:lnTo>
                <a:lnTo>
                  <a:pt x="834824" y="508000"/>
                </a:lnTo>
                <a:lnTo>
                  <a:pt x="787536" y="495300"/>
                </a:lnTo>
                <a:lnTo>
                  <a:pt x="0" y="495300"/>
                </a:lnTo>
                <a:lnTo>
                  <a:pt x="0" y="342900"/>
                </a:lnTo>
                <a:lnTo>
                  <a:pt x="644112" y="342900"/>
                </a:lnTo>
                <a:lnTo>
                  <a:pt x="695093" y="355600"/>
                </a:lnTo>
                <a:lnTo>
                  <a:pt x="846936" y="355600"/>
                </a:lnTo>
                <a:lnTo>
                  <a:pt x="897140" y="368300"/>
                </a:lnTo>
                <a:lnTo>
                  <a:pt x="947117" y="368300"/>
                </a:lnTo>
                <a:lnTo>
                  <a:pt x="996855" y="381000"/>
                </a:lnTo>
                <a:lnTo>
                  <a:pt x="1046340" y="381000"/>
                </a:lnTo>
                <a:lnTo>
                  <a:pt x="1144499" y="406400"/>
                </a:lnTo>
                <a:lnTo>
                  <a:pt x="1193148" y="406400"/>
                </a:lnTo>
                <a:lnTo>
                  <a:pt x="1289518" y="431800"/>
                </a:lnTo>
                <a:lnTo>
                  <a:pt x="1337214" y="457200"/>
                </a:lnTo>
                <a:lnTo>
                  <a:pt x="1478186" y="495300"/>
                </a:lnTo>
                <a:lnTo>
                  <a:pt x="1524429" y="520700"/>
                </a:lnTo>
                <a:lnTo>
                  <a:pt x="1570277" y="533400"/>
                </a:lnTo>
                <a:lnTo>
                  <a:pt x="1615715" y="558800"/>
                </a:lnTo>
                <a:lnTo>
                  <a:pt x="1660732" y="571500"/>
                </a:lnTo>
                <a:lnTo>
                  <a:pt x="1793124" y="647700"/>
                </a:lnTo>
                <a:lnTo>
                  <a:pt x="1879038" y="698500"/>
                </a:lnTo>
                <a:lnTo>
                  <a:pt x="1962955" y="749300"/>
                </a:lnTo>
                <a:lnTo>
                  <a:pt x="2004131" y="774700"/>
                </a:lnTo>
                <a:lnTo>
                  <a:pt x="2044769" y="812800"/>
                </a:lnTo>
                <a:lnTo>
                  <a:pt x="2084855" y="838200"/>
                </a:lnTo>
                <a:lnTo>
                  <a:pt x="2124377" y="876300"/>
                </a:lnTo>
                <a:lnTo>
                  <a:pt x="2163321" y="901700"/>
                </a:lnTo>
                <a:lnTo>
                  <a:pt x="2201675" y="939800"/>
                </a:lnTo>
                <a:lnTo>
                  <a:pt x="2239425" y="965200"/>
                </a:lnTo>
                <a:lnTo>
                  <a:pt x="2276559" y="1003300"/>
                </a:lnTo>
                <a:lnTo>
                  <a:pt x="2313063" y="1041400"/>
                </a:lnTo>
                <a:lnTo>
                  <a:pt x="2348724" y="1079500"/>
                </a:lnTo>
                <a:lnTo>
                  <a:pt x="2383508" y="1117600"/>
                </a:lnTo>
                <a:lnTo>
                  <a:pt x="2417410" y="1155700"/>
                </a:lnTo>
                <a:lnTo>
                  <a:pt x="2450424" y="1193800"/>
                </a:lnTo>
                <a:lnTo>
                  <a:pt x="2482545" y="1231900"/>
                </a:lnTo>
                <a:lnTo>
                  <a:pt x="2513766" y="1270000"/>
                </a:lnTo>
                <a:lnTo>
                  <a:pt x="2544083" y="1308100"/>
                </a:lnTo>
                <a:lnTo>
                  <a:pt x="2573489" y="1346200"/>
                </a:lnTo>
                <a:lnTo>
                  <a:pt x="2601979" y="1384300"/>
                </a:lnTo>
                <a:lnTo>
                  <a:pt x="2629547" y="1435100"/>
                </a:lnTo>
                <a:lnTo>
                  <a:pt x="2656187" y="1473200"/>
                </a:lnTo>
                <a:lnTo>
                  <a:pt x="2681895" y="1511300"/>
                </a:lnTo>
                <a:lnTo>
                  <a:pt x="2706663" y="1562100"/>
                </a:lnTo>
                <a:lnTo>
                  <a:pt x="2730487" y="1600200"/>
                </a:lnTo>
                <a:lnTo>
                  <a:pt x="2753361" y="1651000"/>
                </a:lnTo>
                <a:lnTo>
                  <a:pt x="2775279" y="1689100"/>
                </a:lnTo>
                <a:lnTo>
                  <a:pt x="2796236" y="1739900"/>
                </a:lnTo>
                <a:lnTo>
                  <a:pt x="2816226" y="1778000"/>
                </a:lnTo>
                <a:lnTo>
                  <a:pt x="2835242" y="1828800"/>
                </a:lnTo>
                <a:lnTo>
                  <a:pt x="2853281" y="1879600"/>
                </a:lnTo>
                <a:lnTo>
                  <a:pt x="2870335" y="1917700"/>
                </a:lnTo>
                <a:lnTo>
                  <a:pt x="2886400" y="1968500"/>
                </a:lnTo>
                <a:lnTo>
                  <a:pt x="2901469" y="2019300"/>
                </a:lnTo>
                <a:lnTo>
                  <a:pt x="2915537" y="2057400"/>
                </a:lnTo>
                <a:lnTo>
                  <a:pt x="2928598" y="2108200"/>
                </a:lnTo>
                <a:lnTo>
                  <a:pt x="2940647" y="2159000"/>
                </a:lnTo>
                <a:lnTo>
                  <a:pt x="2951678" y="2209800"/>
                </a:lnTo>
                <a:lnTo>
                  <a:pt x="2961685" y="2260600"/>
                </a:lnTo>
                <a:lnTo>
                  <a:pt x="2970663" y="2311400"/>
                </a:lnTo>
                <a:lnTo>
                  <a:pt x="2978606" y="2362200"/>
                </a:lnTo>
                <a:lnTo>
                  <a:pt x="2985508" y="2400300"/>
                </a:lnTo>
                <a:lnTo>
                  <a:pt x="2991364" y="2451100"/>
                </a:lnTo>
                <a:lnTo>
                  <a:pt x="2996168" y="2501900"/>
                </a:lnTo>
                <a:lnTo>
                  <a:pt x="2997285" y="2527300"/>
                </a:lnTo>
                <a:close/>
              </a:path>
              <a:path w="3352800" h="2527300">
                <a:moveTo>
                  <a:pt x="2639911" y="2527300"/>
                </a:moveTo>
                <a:lnTo>
                  <a:pt x="2493721" y="2527300"/>
                </a:lnTo>
                <a:lnTo>
                  <a:pt x="2493471" y="2514600"/>
                </a:lnTo>
                <a:lnTo>
                  <a:pt x="2488124" y="2476500"/>
                </a:lnTo>
                <a:lnTo>
                  <a:pt x="2481628" y="2425700"/>
                </a:lnTo>
                <a:lnTo>
                  <a:pt x="2473999" y="2374900"/>
                </a:lnTo>
                <a:lnTo>
                  <a:pt x="2465252" y="2336800"/>
                </a:lnTo>
                <a:lnTo>
                  <a:pt x="2455400" y="2286000"/>
                </a:lnTo>
                <a:lnTo>
                  <a:pt x="2444460" y="2247900"/>
                </a:lnTo>
                <a:lnTo>
                  <a:pt x="2432445" y="2197100"/>
                </a:lnTo>
                <a:lnTo>
                  <a:pt x="2419370" y="2159000"/>
                </a:lnTo>
                <a:lnTo>
                  <a:pt x="2405251" y="2108200"/>
                </a:lnTo>
                <a:lnTo>
                  <a:pt x="2390101" y="2070100"/>
                </a:lnTo>
                <a:lnTo>
                  <a:pt x="2373935" y="2032000"/>
                </a:lnTo>
                <a:lnTo>
                  <a:pt x="2356769" y="1981200"/>
                </a:lnTo>
                <a:lnTo>
                  <a:pt x="2338616" y="1943100"/>
                </a:lnTo>
                <a:lnTo>
                  <a:pt x="2319492" y="1905000"/>
                </a:lnTo>
                <a:lnTo>
                  <a:pt x="2299411" y="1866900"/>
                </a:lnTo>
                <a:lnTo>
                  <a:pt x="2278388" y="1828800"/>
                </a:lnTo>
                <a:lnTo>
                  <a:pt x="2256438" y="1778000"/>
                </a:lnTo>
                <a:lnTo>
                  <a:pt x="2233575" y="1739900"/>
                </a:lnTo>
                <a:lnTo>
                  <a:pt x="2209814" y="1701800"/>
                </a:lnTo>
                <a:lnTo>
                  <a:pt x="2185170" y="1663700"/>
                </a:lnTo>
                <a:lnTo>
                  <a:pt x="2159658" y="1638300"/>
                </a:lnTo>
                <a:lnTo>
                  <a:pt x="2133292" y="1600200"/>
                </a:lnTo>
                <a:lnTo>
                  <a:pt x="2106087" y="1562100"/>
                </a:lnTo>
                <a:lnTo>
                  <a:pt x="2078057" y="1524000"/>
                </a:lnTo>
                <a:lnTo>
                  <a:pt x="2049218" y="1498600"/>
                </a:lnTo>
                <a:lnTo>
                  <a:pt x="2019584" y="1460500"/>
                </a:lnTo>
                <a:lnTo>
                  <a:pt x="1989170" y="1422400"/>
                </a:lnTo>
                <a:lnTo>
                  <a:pt x="1957990" y="1397000"/>
                </a:lnTo>
                <a:lnTo>
                  <a:pt x="1926060" y="1358900"/>
                </a:lnTo>
                <a:lnTo>
                  <a:pt x="1893393" y="1333500"/>
                </a:lnTo>
                <a:lnTo>
                  <a:pt x="1860005" y="1308100"/>
                </a:lnTo>
                <a:lnTo>
                  <a:pt x="1825911" y="1270000"/>
                </a:lnTo>
                <a:lnTo>
                  <a:pt x="1791125" y="1244600"/>
                </a:lnTo>
                <a:lnTo>
                  <a:pt x="1755661" y="1219200"/>
                </a:lnTo>
                <a:lnTo>
                  <a:pt x="1719535" y="1193800"/>
                </a:lnTo>
                <a:lnTo>
                  <a:pt x="1682761" y="1168400"/>
                </a:lnTo>
                <a:lnTo>
                  <a:pt x="1645354" y="1143000"/>
                </a:lnTo>
                <a:lnTo>
                  <a:pt x="1607329" y="1117600"/>
                </a:lnTo>
                <a:lnTo>
                  <a:pt x="1568700" y="1092200"/>
                </a:lnTo>
                <a:lnTo>
                  <a:pt x="1529482" y="1079500"/>
                </a:lnTo>
                <a:lnTo>
                  <a:pt x="1449339" y="1028700"/>
                </a:lnTo>
                <a:lnTo>
                  <a:pt x="1408443" y="1016000"/>
                </a:lnTo>
                <a:lnTo>
                  <a:pt x="1367016" y="990600"/>
                </a:lnTo>
                <a:lnTo>
                  <a:pt x="1239704" y="952500"/>
                </a:lnTo>
                <a:lnTo>
                  <a:pt x="1196305" y="927100"/>
                </a:lnTo>
                <a:lnTo>
                  <a:pt x="1108151" y="901700"/>
                </a:lnTo>
                <a:lnTo>
                  <a:pt x="1063426" y="901700"/>
                </a:lnTo>
                <a:lnTo>
                  <a:pt x="972754" y="876300"/>
                </a:lnTo>
                <a:lnTo>
                  <a:pt x="926836" y="876300"/>
                </a:lnTo>
                <a:lnTo>
                  <a:pt x="880550" y="863600"/>
                </a:lnTo>
                <a:lnTo>
                  <a:pt x="833911" y="863600"/>
                </a:lnTo>
                <a:lnTo>
                  <a:pt x="786932" y="850900"/>
                </a:lnTo>
                <a:lnTo>
                  <a:pt x="0" y="850900"/>
                </a:lnTo>
                <a:lnTo>
                  <a:pt x="0" y="698500"/>
                </a:lnTo>
                <a:lnTo>
                  <a:pt x="692040" y="698500"/>
                </a:lnTo>
                <a:lnTo>
                  <a:pt x="739696" y="711200"/>
                </a:lnTo>
                <a:lnTo>
                  <a:pt x="834139" y="711200"/>
                </a:lnTo>
                <a:lnTo>
                  <a:pt x="880901" y="723900"/>
                </a:lnTo>
                <a:lnTo>
                  <a:pt x="927340" y="723900"/>
                </a:lnTo>
                <a:lnTo>
                  <a:pt x="973443" y="736600"/>
                </a:lnTo>
                <a:lnTo>
                  <a:pt x="1019197" y="736600"/>
                </a:lnTo>
                <a:lnTo>
                  <a:pt x="1328654" y="825500"/>
                </a:lnTo>
                <a:lnTo>
                  <a:pt x="1413212" y="850900"/>
                </a:lnTo>
                <a:lnTo>
                  <a:pt x="1454785" y="876300"/>
                </a:lnTo>
                <a:lnTo>
                  <a:pt x="1495869" y="889000"/>
                </a:lnTo>
                <a:lnTo>
                  <a:pt x="1576525" y="939800"/>
                </a:lnTo>
                <a:lnTo>
                  <a:pt x="1616071" y="952500"/>
                </a:lnTo>
                <a:lnTo>
                  <a:pt x="1693534" y="1003300"/>
                </a:lnTo>
                <a:lnTo>
                  <a:pt x="1731427" y="1028700"/>
                </a:lnTo>
                <a:lnTo>
                  <a:pt x="1768743" y="1054100"/>
                </a:lnTo>
                <a:lnTo>
                  <a:pt x="1805471" y="1079500"/>
                </a:lnTo>
                <a:lnTo>
                  <a:pt x="1841596" y="1104900"/>
                </a:lnTo>
                <a:lnTo>
                  <a:pt x="1877108" y="1130300"/>
                </a:lnTo>
                <a:lnTo>
                  <a:pt x="1911992" y="1155700"/>
                </a:lnTo>
                <a:lnTo>
                  <a:pt x="1946237" y="1181100"/>
                </a:lnTo>
                <a:lnTo>
                  <a:pt x="1979830" y="1219200"/>
                </a:lnTo>
                <a:lnTo>
                  <a:pt x="2012757" y="1244600"/>
                </a:lnTo>
                <a:lnTo>
                  <a:pt x="2045007" y="1270000"/>
                </a:lnTo>
                <a:lnTo>
                  <a:pt x="2076567" y="1308100"/>
                </a:lnTo>
                <a:lnTo>
                  <a:pt x="2107424" y="1333500"/>
                </a:lnTo>
                <a:lnTo>
                  <a:pt x="2137566" y="1371600"/>
                </a:lnTo>
                <a:lnTo>
                  <a:pt x="2166979" y="1409700"/>
                </a:lnTo>
                <a:lnTo>
                  <a:pt x="2195652" y="1435100"/>
                </a:lnTo>
                <a:lnTo>
                  <a:pt x="2223571" y="1473200"/>
                </a:lnTo>
                <a:lnTo>
                  <a:pt x="2250724" y="1511300"/>
                </a:lnTo>
                <a:lnTo>
                  <a:pt x="2277098" y="1549400"/>
                </a:lnTo>
                <a:lnTo>
                  <a:pt x="2302681" y="1587500"/>
                </a:lnTo>
                <a:lnTo>
                  <a:pt x="2327460" y="1625600"/>
                </a:lnTo>
                <a:lnTo>
                  <a:pt x="2351422" y="1663700"/>
                </a:lnTo>
                <a:lnTo>
                  <a:pt x="2374554" y="1701800"/>
                </a:lnTo>
                <a:lnTo>
                  <a:pt x="2396845" y="1739900"/>
                </a:lnTo>
                <a:lnTo>
                  <a:pt x="2418281" y="1778000"/>
                </a:lnTo>
                <a:lnTo>
                  <a:pt x="2438849" y="1816100"/>
                </a:lnTo>
                <a:lnTo>
                  <a:pt x="2458538" y="1854200"/>
                </a:lnTo>
                <a:lnTo>
                  <a:pt x="2477334" y="1892300"/>
                </a:lnTo>
                <a:lnTo>
                  <a:pt x="2495224" y="1943100"/>
                </a:lnTo>
                <a:lnTo>
                  <a:pt x="2512197" y="1981200"/>
                </a:lnTo>
                <a:lnTo>
                  <a:pt x="2528239" y="2019300"/>
                </a:lnTo>
                <a:lnTo>
                  <a:pt x="2543337" y="2070100"/>
                </a:lnTo>
                <a:lnTo>
                  <a:pt x="2557480" y="2108200"/>
                </a:lnTo>
                <a:lnTo>
                  <a:pt x="2570654" y="2159000"/>
                </a:lnTo>
                <a:lnTo>
                  <a:pt x="2582847" y="2197100"/>
                </a:lnTo>
                <a:lnTo>
                  <a:pt x="2594047" y="2247900"/>
                </a:lnTo>
                <a:lnTo>
                  <a:pt x="2604239" y="2286000"/>
                </a:lnTo>
                <a:lnTo>
                  <a:pt x="2613413" y="2336800"/>
                </a:lnTo>
                <a:lnTo>
                  <a:pt x="2621554" y="2374900"/>
                </a:lnTo>
                <a:lnTo>
                  <a:pt x="2628651" y="2425700"/>
                </a:lnTo>
                <a:lnTo>
                  <a:pt x="2634691" y="2476500"/>
                </a:lnTo>
                <a:lnTo>
                  <a:pt x="2639661" y="2514600"/>
                </a:lnTo>
                <a:lnTo>
                  <a:pt x="2639911" y="2527300"/>
                </a:lnTo>
                <a:close/>
              </a:path>
              <a:path w="3352800" h="2527300">
                <a:moveTo>
                  <a:pt x="2284005" y="2527300"/>
                </a:moveTo>
                <a:lnTo>
                  <a:pt x="2136365" y="2527300"/>
                </a:lnTo>
                <a:lnTo>
                  <a:pt x="2135820" y="2514600"/>
                </a:lnTo>
                <a:lnTo>
                  <a:pt x="2129059" y="2463800"/>
                </a:lnTo>
                <a:lnTo>
                  <a:pt x="2120860" y="2425700"/>
                </a:lnTo>
                <a:lnTo>
                  <a:pt x="2111246" y="2374900"/>
                </a:lnTo>
                <a:lnTo>
                  <a:pt x="2100241" y="2336800"/>
                </a:lnTo>
                <a:lnTo>
                  <a:pt x="2087868" y="2286000"/>
                </a:lnTo>
                <a:lnTo>
                  <a:pt x="2074151" y="2247900"/>
                </a:lnTo>
                <a:lnTo>
                  <a:pt x="2059114" y="2197100"/>
                </a:lnTo>
                <a:lnTo>
                  <a:pt x="2042779" y="2159000"/>
                </a:lnTo>
                <a:lnTo>
                  <a:pt x="2025170" y="2108200"/>
                </a:lnTo>
                <a:lnTo>
                  <a:pt x="2006311" y="2070100"/>
                </a:lnTo>
                <a:lnTo>
                  <a:pt x="1986225" y="2032000"/>
                </a:lnTo>
                <a:lnTo>
                  <a:pt x="1964936" y="1993900"/>
                </a:lnTo>
                <a:lnTo>
                  <a:pt x="1942466" y="1955800"/>
                </a:lnTo>
                <a:lnTo>
                  <a:pt x="1918841" y="1905000"/>
                </a:lnTo>
                <a:lnTo>
                  <a:pt x="1894082" y="1866900"/>
                </a:lnTo>
                <a:lnTo>
                  <a:pt x="1868215" y="1841500"/>
                </a:lnTo>
                <a:lnTo>
                  <a:pt x="1841261" y="1803400"/>
                </a:lnTo>
                <a:lnTo>
                  <a:pt x="1813244" y="1765300"/>
                </a:lnTo>
                <a:lnTo>
                  <a:pt x="1784189" y="1727200"/>
                </a:lnTo>
                <a:lnTo>
                  <a:pt x="1754118" y="1689100"/>
                </a:lnTo>
                <a:lnTo>
                  <a:pt x="1723055" y="1663700"/>
                </a:lnTo>
                <a:lnTo>
                  <a:pt x="1691023" y="1625600"/>
                </a:lnTo>
                <a:lnTo>
                  <a:pt x="1658047" y="1600200"/>
                </a:lnTo>
                <a:lnTo>
                  <a:pt x="1624148" y="1574800"/>
                </a:lnTo>
                <a:lnTo>
                  <a:pt x="1589352" y="1536700"/>
                </a:lnTo>
                <a:lnTo>
                  <a:pt x="1553681" y="1511300"/>
                </a:lnTo>
                <a:lnTo>
                  <a:pt x="1517158" y="1485900"/>
                </a:lnTo>
                <a:lnTo>
                  <a:pt x="1479808" y="1460500"/>
                </a:lnTo>
                <a:lnTo>
                  <a:pt x="1441654" y="1435100"/>
                </a:lnTo>
                <a:lnTo>
                  <a:pt x="1402719" y="1409700"/>
                </a:lnTo>
                <a:lnTo>
                  <a:pt x="1363026" y="1384300"/>
                </a:lnTo>
                <a:lnTo>
                  <a:pt x="1322600" y="1371600"/>
                </a:lnTo>
                <a:lnTo>
                  <a:pt x="1281463" y="1346200"/>
                </a:lnTo>
                <a:lnTo>
                  <a:pt x="1239640" y="1333500"/>
                </a:lnTo>
                <a:lnTo>
                  <a:pt x="1197153" y="1308100"/>
                </a:lnTo>
                <a:lnTo>
                  <a:pt x="1110283" y="1282700"/>
                </a:lnTo>
                <a:lnTo>
                  <a:pt x="883142" y="1219200"/>
                </a:lnTo>
                <a:lnTo>
                  <a:pt x="836193" y="1219200"/>
                </a:lnTo>
                <a:lnTo>
                  <a:pt x="788792" y="1206500"/>
                </a:lnTo>
                <a:lnTo>
                  <a:pt x="0" y="1206500"/>
                </a:lnTo>
                <a:lnTo>
                  <a:pt x="0" y="1054100"/>
                </a:lnTo>
                <a:lnTo>
                  <a:pt x="692693" y="1054100"/>
                </a:lnTo>
                <a:lnTo>
                  <a:pt x="740931" y="1066800"/>
                </a:lnTo>
                <a:lnTo>
                  <a:pt x="836298" y="1066800"/>
                </a:lnTo>
                <a:lnTo>
                  <a:pt x="883388" y="1079500"/>
                </a:lnTo>
                <a:lnTo>
                  <a:pt x="930057" y="1079500"/>
                </a:lnTo>
                <a:lnTo>
                  <a:pt x="1200120" y="1155700"/>
                </a:lnTo>
                <a:lnTo>
                  <a:pt x="1243290" y="1168400"/>
                </a:lnTo>
                <a:lnTo>
                  <a:pt x="1285883" y="1193800"/>
                </a:lnTo>
                <a:lnTo>
                  <a:pt x="1327878" y="1206500"/>
                </a:lnTo>
                <a:lnTo>
                  <a:pt x="1369257" y="1231900"/>
                </a:lnTo>
                <a:lnTo>
                  <a:pt x="1409999" y="1244600"/>
                </a:lnTo>
                <a:lnTo>
                  <a:pt x="1450085" y="1270000"/>
                </a:lnTo>
                <a:lnTo>
                  <a:pt x="1489497" y="1295400"/>
                </a:lnTo>
                <a:lnTo>
                  <a:pt x="1528213" y="1320800"/>
                </a:lnTo>
                <a:lnTo>
                  <a:pt x="1566215" y="1346200"/>
                </a:lnTo>
                <a:lnTo>
                  <a:pt x="1603483" y="1371600"/>
                </a:lnTo>
                <a:lnTo>
                  <a:pt x="1639997" y="1397000"/>
                </a:lnTo>
                <a:lnTo>
                  <a:pt x="1675739" y="1422400"/>
                </a:lnTo>
                <a:lnTo>
                  <a:pt x="1710688" y="1447800"/>
                </a:lnTo>
                <a:lnTo>
                  <a:pt x="1744825" y="1473200"/>
                </a:lnTo>
                <a:lnTo>
                  <a:pt x="1778131" y="1511300"/>
                </a:lnTo>
                <a:lnTo>
                  <a:pt x="1810586" y="1536700"/>
                </a:lnTo>
                <a:lnTo>
                  <a:pt x="1842170" y="1574800"/>
                </a:lnTo>
                <a:lnTo>
                  <a:pt x="1872865" y="1612900"/>
                </a:lnTo>
                <a:lnTo>
                  <a:pt x="1902650" y="1638300"/>
                </a:lnTo>
                <a:lnTo>
                  <a:pt x="1931505" y="1676400"/>
                </a:lnTo>
                <a:lnTo>
                  <a:pt x="1959413" y="1714500"/>
                </a:lnTo>
                <a:lnTo>
                  <a:pt x="1986352" y="1752600"/>
                </a:lnTo>
                <a:lnTo>
                  <a:pt x="2012304" y="1790700"/>
                </a:lnTo>
                <a:lnTo>
                  <a:pt x="2037248" y="1828800"/>
                </a:lnTo>
                <a:lnTo>
                  <a:pt x="2061166" y="1866900"/>
                </a:lnTo>
                <a:lnTo>
                  <a:pt x="2084038" y="1905000"/>
                </a:lnTo>
                <a:lnTo>
                  <a:pt x="2105845" y="1943100"/>
                </a:lnTo>
                <a:lnTo>
                  <a:pt x="2126566" y="1981200"/>
                </a:lnTo>
                <a:lnTo>
                  <a:pt x="2146182" y="2019300"/>
                </a:lnTo>
                <a:lnTo>
                  <a:pt x="2164675" y="2070100"/>
                </a:lnTo>
                <a:lnTo>
                  <a:pt x="2182024" y="2108200"/>
                </a:lnTo>
                <a:lnTo>
                  <a:pt x="2198209" y="2146300"/>
                </a:lnTo>
                <a:lnTo>
                  <a:pt x="2213212" y="2197100"/>
                </a:lnTo>
                <a:lnTo>
                  <a:pt x="2227013" y="2235200"/>
                </a:lnTo>
                <a:lnTo>
                  <a:pt x="2239591" y="2286000"/>
                </a:lnTo>
                <a:lnTo>
                  <a:pt x="2250929" y="2324100"/>
                </a:lnTo>
                <a:lnTo>
                  <a:pt x="2261006" y="2374900"/>
                </a:lnTo>
                <a:lnTo>
                  <a:pt x="2269802" y="2425700"/>
                </a:lnTo>
                <a:lnTo>
                  <a:pt x="2277299" y="2463800"/>
                </a:lnTo>
                <a:lnTo>
                  <a:pt x="2283477" y="2514600"/>
                </a:lnTo>
                <a:lnTo>
                  <a:pt x="2284005" y="2527300"/>
                </a:lnTo>
                <a:close/>
              </a:path>
              <a:path w="3352800" h="2527300">
                <a:moveTo>
                  <a:pt x="1926010" y="2527300"/>
                </a:moveTo>
                <a:lnTo>
                  <a:pt x="1778758" y="2527300"/>
                </a:lnTo>
                <a:lnTo>
                  <a:pt x="1778178" y="2514600"/>
                </a:lnTo>
                <a:lnTo>
                  <a:pt x="1769431" y="2476500"/>
                </a:lnTo>
                <a:lnTo>
                  <a:pt x="1758850" y="2425700"/>
                </a:lnTo>
                <a:lnTo>
                  <a:pt x="1746476" y="2374900"/>
                </a:lnTo>
                <a:lnTo>
                  <a:pt x="1732349" y="2336800"/>
                </a:lnTo>
                <a:lnTo>
                  <a:pt x="1716508" y="2298700"/>
                </a:lnTo>
                <a:lnTo>
                  <a:pt x="1698995" y="2247900"/>
                </a:lnTo>
                <a:lnTo>
                  <a:pt x="1679849" y="2209800"/>
                </a:lnTo>
                <a:lnTo>
                  <a:pt x="1659110" y="2171700"/>
                </a:lnTo>
                <a:lnTo>
                  <a:pt x="1636820" y="2133600"/>
                </a:lnTo>
                <a:lnTo>
                  <a:pt x="1613017" y="2095500"/>
                </a:lnTo>
                <a:lnTo>
                  <a:pt x="1587742" y="2057400"/>
                </a:lnTo>
                <a:lnTo>
                  <a:pt x="1561036" y="2019300"/>
                </a:lnTo>
                <a:lnTo>
                  <a:pt x="1532938" y="1981200"/>
                </a:lnTo>
                <a:lnTo>
                  <a:pt x="1503489" y="1943100"/>
                </a:lnTo>
                <a:lnTo>
                  <a:pt x="1472729" y="1917700"/>
                </a:lnTo>
                <a:lnTo>
                  <a:pt x="1440698" y="1879600"/>
                </a:lnTo>
                <a:lnTo>
                  <a:pt x="1407437" y="1854200"/>
                </a:lnTo>
                <a:lnTo>
                  <a:pt x="1372985" y="1816100"/>
                </a:lnTo>
                <a:lnTo>
                  <a:pt x="1337383" y="1790700"/>
                </a:lnTo>
                <a:lnTo>
                  <a:pt x="1300670" y="1765300"/>
                </a:lnTo>
                <a:lnTo>
                  <a:pt x="1262888" y="1739900"/>
                </a:lnTo>
                <a:lnTo>
                  <a:pt x="1224076" y="1714500"/>
                </a:lnTo>
                <a:lnTo>
                  <a:pt x="1184275" y="1689100"/>
                </a:lnTo>
                <a:lnTo>
                  <a:pt x="1143524" y="1676400"/>
                </a:lnTo>
                <a:lnTo>
                  <a:pt x="1101864" y="1651000"/>
                </a:lnTo>
                <a:lnTo>
                  <a:pt x="1015979" y="1625600"/>
                </a:lnTo>
                <a:lnTo>
                  <a:pt x="971833" y="1600200"/>
                </a:lnTo>
                <a:lnTo>
                  <a:pt x="926939" y="1587500"/>
                </a:lnTo>
                <a:lnTo>
                  <a:pt x="881337" y="1587500"/>
                </a:lnTo>
                <a:lnTo>
                  <a:pt x="788169" y="1562100"/>
                </a:lnTo>
                <a:lnTo>
                  <a:pt x="0" y="1562100"/>
                </a:lnTo>
                <a:lnTo>
                  <a:pt x="0" y="1409700"/>
                </a:lnTo>
                <a:lnTo>
                  <a:pt x="692615" y="1409700"/>
                </a:lnTo>
                <a:lnTo>
                  <a:pt x="740672" y="1422400"/>
                </a:lnTo>
                <a:lnTo>
                  <a:pt x="835325" y="1422400"/>
                </a:lnTo>
                <a:lnTo>
                  <a:pt x="1017899" y="1473200"/>
                </a:lnTo>
                <a:lnTo>
                  <a:pt x="1147946" y="1511300"/>
                </a:lnTo>
                <a:lnTo>
                  <a:pt x="1189816" y="1536700"/>
                </a:lnTo>
                <a:lnTo>
                  <a:pt x="1230894" y="1549400"/>
                </a:lnTo>
                <a:lnTo>
                  <a:pt x="1271149" y="1574800"/>
                </a:lnTo>
                <a:lnTo>
                  <a:pt x="1310548" y="1600200"/>
                </a:lnTo>
                <a:lnTo>
                  <a:pt x="1349061" y="1625600"/>
                </a:lnTo>
                <a:lnTo>
                  <a:pt x="1386655" y="1651000"/>
                </a:lnTo>
                <a:lnTo>
                  <a:pt x="1423301" y="1676400"/>
                </a:lnTo>
                <a:lnTo>
                  <a:pt x="1458964" y="1701800"/>
                </a:lnTo>
                <a:lnTo>
                  <a:pt x="1493616" y="1727200"/>
                </a:lnTo>
                <a:lnTo>
                  <a:pt x="1527223" y="1765300"/>
                </a:lnTo>
                <a:lnTo>
                  <a:pt x="1559755" y="1790700"/>
                </a:lnTo>
                <a:lnTo>
                  <a:pt x="1591179" y="1828800"/>
                </a:lnTo>
                <a:lnTo>
                  <a:pt x="1621465" y="1854200"/>
                </a:lnTo>
                <a:lnTo>
                  <a:pt x="1650580" y="1892300"/>
                </a:lnTo>
                <a:lnTo>
                  <a:pt x="1678494" y="1930400"/>
                </a:lnTo>
                <a:lnTo>
                  <a:pt x="1705175" y="1968500"/>
                </a:lnTo>
                <a:lnTo>
                  <a:pt x="1730591" y="2006600"/>
                </a:lnTo>
                <a:lnTo>
                  <a:pt x="1754710" y="2044700"/>
                </a:lnTo>
                <a:lnTo>
                  <a:pt x="1777502" y="2082800"/>
                </a:lnTo>
                <a:lnTo>
                  <a:pt x="1798935" y="2120900"/>
                </a:lnTo>
                <a:lnTo>
                  <a:pt x="1818977" y="2159000"/>
                </a:lnTo>
                <a:lnTo>
                  <a:pt x="1837596" y="2209800"/>
                </a:lnTo>
                <a:lnTo>
                  <a:pt x="1854762" y="2247900"/>
                </a:lnTo>
                <a:lnTo>
                  <a:pt x="1870443" y="2286000"/>
                </a:lnTo>
                <a:lnTo>
                  <a:pt x="1884607" y="2336800"/>
                </a:lnTo>
                <a:lnTo>
                  <a:pt x="1897222" y="2374900"/>
                </a:lnTo>
                <a:lnTo>
                  <a:pt x="1908258" y="2425700"/>
                </a:lnTo>
                <a:lnTo>
                  <a:pt x="1917682" y="2476500"/>
                </a:lnTo>
                <a:lnTo>
                  <a:pt x="1925463" y="2514600"/>
                </a:lnTo>
                <a:lnTo>
                  <a:pt x="1926010" y="2527300"/>
                </a:lnTo>
                <a:close/>
              </a:path>
              <a:path w="3352800" h="2527300">
                <a:moveTo>
                  <a:pt x="1565719" y="2527300"/>
                </a:moveTo>
                <a:lnTo>
                  <a:pt x="1416743" y="2527300"/>
                </a:lnTo>
                <a:lnTo>
                  <a:pt x="1416393" y="2514600"/>
                </a:lnTo>
                <a:lnTo>
                  <a:pt x="1404050" y="2476500"/>
                </a:lnTo>
                <a:lnTo>
                  <a:pt x="1389193" y="2425700"/>
                </a:lnTo>
                <a:lnTo>
                  <a:pt x="1371904" y="2387600"/>
                </a:lnTo>
                <a:lnTo>
                  <a:pt x="1352269" y="2349500"/>
                </a:lnTo>
                <a:lnTo>
                  <a:pt x="1330369" y="2311400"/>
                </a:lnTo>
                <a:lnTo>
                  <a:pt x="1306289" y="2273300"/>
                </a:lnTo>
                <a:lnTo>
                  <a:pt x="1280111" y="2235200"/>
                </a:lnTo>
                <a:lnTo>
                  <a:pt x="1251920" y="2197100"/>
                </a:lnTo>
                <a:lnTo>
                  <a:pt x="1221798" y="2159000"/>
                </a:lnTo>
                <a:lnTo>
                  <a:pt x="1189829" y="2133600"/>
                </a:lnTo>
                <a:lnTo>
                  <a:pt x="1156097" y="2095500"/>
                </a:lnTo>
                <a:lnTo>
                  <a:pt x="1120684" y="2070100"/>
                </a:lnTo>
                <a:lnTo>
                  <a:pt x="1083675" y="2044700"/>
                </a:lnTo>
                <a:lnTo>
                  <a:pt x="1045152" y="2019300"/>
                </a:lnTo>
                <a:lnTo>
                  <a:pt x="1005200" y="1993900"/>
                </a:lnTo>
                <a:lnTo>
                  <a:pt x="921339" y="1968500"/>
                </a:lnTo>
                <a:lnTo>
                  <a:pt x="877597" y="1943100"/>
                </a:lnTo>
                <a:lnTo>
                  <a:pt x="832759" y="1930400"/>
                </a:lnTo>
                <a:lnTo>
                  <a:pt x="786908" y="1930400"/>
                </a:lnTo>
                <a:lnTo>
                  <a:pt x="740127" y="1917700"/>
                </a:lnTo>
                <a:lnTo>
                  <a:pt x="0" y="1917700"/>
                </a:lnTo>
                <a:lnTo>
                  <a:pt x="0" y="1765300"/>
                </a:lnTo>
                <a:lnTo>
                  <a:pt x="692475" y="1765300"/>
                </a:lnTo>
                <a:lnTo>
                  <a:pt x="740207" y="1778000"/>
                </a:lnTo>
                <a:lnTo>
                  <a:pt x="787247" y="1778000"/>
                </a:lnTo>
                <a:lnTo>
                  <a:pt x="923629" y="1816100"/>
                </a:lnTo>
                <a:lnTo>
                  <a:pt x="1010009" y="1841500"/>
                </a:lnTo>
                <a:lnTo>
                  <a:pt x="1051659" y="1866900"/>
                </a:lnTo>
                <a:lnTo>
                  <a:pt x="1092202" y="1879600"/>
                </a:lnTo>
                <a:lnTo>
                  <a:pt x="1131581" y="1905000"/>
                </a:lnTo>
                <a:lnTo>
                  <a:pt x="1169735" y="1930400"/>
                </a:lnTo>
                <a:lnTo>
                  <a:pt x="1206606" y="1955800"/>
                </a:lnTo>
                <a:lnTo>
                  <a:pt x="1242133" y="1981200"/>
                </a:lnTo>
                <a:lnTo>
                  <a:pt x="1276259" y="2006600"/>
                </a:lnTo>
                <a:lnTo>
                  <a:pt x="1308923" y="2044700"/>
                </a:lnTo>
                <a:lnTo>
                  <a:pt x="1340067" y="2082800"/>
                </a:lnTo>
                <a:lnTo>
                  <a:pt x="1369631" y="2108200"/>
                </a:lnTo>
                <a:lnTo>
                  <a:pt x="1397555" y="2146300"/>
                </a:lnTo>
                <a:lnTo>
                  <a:pt x="1423782" y="2184400"/>
                </a:lnTo>
                <a:lnTo>
                  <a:pt x="1448250" y="2222500"/>
                </a:lnTo>
                <a:lnTo>
                  <a:pt x="1470902" y="2260600"/>
                </a:lnTo>
                <a:lnTo>
                  <a:pt x="1491678" y="2298700"/>
                </a:lnTo>
                <a:lnTo>
                  <a:pt x="1510518" y="2336800"/>
                </a:lnTo>
                <a:lnTo>
                  <a:pt x="1527364" y="2387600"/>
                </a:lnTo>
                <a:lnTo>
                  <a:pt x="1542156" y="2425700"/>
                </a:lnTo>
                <a:lnTo>
                  <a:pt x="1554835" y="2476500"/>
                </a:lnTo>
                <a:lnTo>
                  <a:pt x="1565341" y="2514600"/>
                </a:lnTo>
                <a:lnTo>
                  <a:pt x="1565719" y="2527300"/>
                </a:lnTo>
                <a:close/>
              </a:path>
            </a:pathLst>
          </a:custGeom>
          <a:solidFill>
            <a:srgbClr val="0594D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0224" y="93680"/>
            <a:ext cx="7238999" cy="23717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841257" y="7174927"/>
            <a:ext cx="2609850" cy="2603500"/>
          </a:xfrm>
          <a:custGeom>
            <a:avLst/>
            <a:gdLst/>
            <a:ahLst/>
            <a:cxnLst/>
            <a:rect l="l" t="t" r="r" b="b"/>
            <a:pathLst>
              <a:path w="2609850" h="2603500">
                <a:moveTo>
                  <a:pt x="1418002" y="12700"/>
                </a:moveTo>
                <a:lnTo>
                  <a:pt x="1199405" y="12700"/>
                </a:lnTo>
                <a:lnTo>
                  <a:pt x="1207562" y="0"/>
                </a:lnTo>
                <a:lnTo>
                  <a:pt x="1409844" y="0"/>
                </a:lnTo>
                <a:lnTo>
                  <a:pt x="1418002" y="12700"/>
                </a:lnTo>
                <a:close/>
              </a:path>
              <a:path w="2609850" h="2603500">
                <a:moveTo>
                  <a:pt x="1425560" y="25400"/>
                </a:moveTo>
                <a:lnTo>
                  <a:pt x="1191847" y="25400"/>
                </a:lnTo>
                <a:lnTo>
                  <a:pt x="1196262" y="12700"/>
                </a:lnTo>
                <a:lnTo>
                  <a:pt x="1421145" y="12700"/>
                </a:lnTo>
                <a:lnTo>
                  <a:pt x="1425560" y="25400"/>
                </a:lnTo>
                <a:close/>
              </a:path>
              <a:path w="2609850" h="2603500">
                <a:moveTo>
                  <a:pt x="1426663" y="203200"/>
                </a:moveTo>
                <a:lnTo>
                  <a:pt x="1190744" y="203200"/>
                </a:lnTo>
                <a:lnTo>
                  <a:pt x="1190744" y="25400"/>
                </a:lnTo>
                <a:lnTo>
                  <a:pt x="1426663" y="25400"/>
                </a:lnTo>
                <a:lnTo>
                  <a:pt x="1426663" y="203200"/>
                </a:lnTo>
                <a:close/>
              </a:path>
              <a:path w="2609850" h="2603500">
                <a:moveTo>
                  <a:pt x="1014225" y="101600"/>
                </a:moveTo>
                <a:lnTo>
                  <a:pt x="970293" y="101600"/>
                </a:lnTo>
                <a:lnTo>
                  <a:pt x="980947" y="88900"/>
                </a:lnTo>
                <a:lnTo>
                  <a:pt x="1003571" y="88900"/>
                </a:lnTo>
                <a:lnTo>
                  <a:pt x="1014225" y="101600"/>
                </a:lnTo>
                <a:close/>
              </a:path>
              <a:path w="2609850" h="2603500">
                <a:moveTo>
                  <a:pt x="1646951" y="101600"/>
                </a:moveTo>
                <a:lnTo>
                  <a:pt x="1603018" y="101600"/>
                </a:lnTo>
                <a:lnTo>
                  <a:pt x="1613673" y="88900"/>
                </a:lnTo>
                <a:lnTo>
                  <a:pt x="1636297" y="88900"/>
                </a:lnTo>
                <a:lnTo>
                  <a:pt x="1646951" y="101600"/>
                </a:lnTo>
                <a:close/>
              </a:path>
              <a:path w="2609850" h="2603500">
                <a:moveTo>
                  <a:pt x="1137840" y="215900"/>
                </a:moveTo>
                <a:lnTo>
                  <a:pt x="852009" y="215900"/>
                </a:lnTo>
                <a:lnTo>
                  <a:pt x="965590" y="101600"/>
                </a:lnTo>
                <a:lnTo>
                  <a:pt x="1018928" y="101600"/>
                </a:lnTo>
                <a:lnTo>
                  <a:pt x="1137840" y="215900"/>
                </a:lnTo>
                <a:close/>
              </a:path>
              <a:path w="2609850" h="2603500">
                <a:moveTo>
                  <a:pt x="1765289" y="215900"/>
                </a:moveTo>
                <a:lnTo>
                  <a:pt x="1479676" y="215900"/>
                </a:lnTo>
                <a:lnTo>
                  <a:pt x="1598316" y="101600"/>
                </a:lnTo>
                <a:lnTo>
                  <a:pt x="1651654" y="101600"/>
                </a:lnTo>
                <a:lnTo>
                  <a:pt x="1765289" y="215900"/>
                </a:lnTo>
                <a:close/>
              </a:path>
              <a:path w="2609850" h="2603500">
                <a:moveTo>
                  <a:pt x="1466737" y="215900"/>
                </a:moveTo>
                <a:lnTo>
                  <a:pt x="1150751" y="215900"/>
                </a:lnTo>
                <a:lnTo>
                  <a:pt x="1163872" y="203200"/>
                </a:lnTo>
                <a:lnTo>
                  <a:pt x="1453588" y="203200"/>
                </a:lnTo>
                <a:lnTo>
                  <a:pt x="1466737" y="215900"/>
                </a:lnTo>
                <a:close/>
              </a:path>
              <a:path w="2609850" h="2603500">
                <a:moveTo>
                  <a:pt x="1773944" y="254000"/>
                </a:moveTo>
                <a:lnTo>
                  <a:pt x="843355" y="254000"/>
                </a:lnTo>
                <a:lnTo>
                  <a:pt x="843355" y="241300"/>
                </a:lnTo>
                <a:lnTo>
                  <a:pt x="844458" y="228600"/>
                </a:lnTo>
                <a:lnTo>
                  <a:pt x="848869" y="215900"/>
                </a:lnTo>
                <a:lnTo>
                  <a:pt x="1768430" y="215900"/>
                </a:lnTo>
                <a:lnTo>
                  <a:pt x="1772841" y="228600"/>
                </a:lnTo>
                <a:lnTo>
                  <a:pt x="1773944" y="241300"/>
                </a:lnTo>
                <a:lnTo>
                  <a:pt x="1773944" y="254000"/>
                </a:lnTo>
                <a:close/>
              </a:path>
              <a:path w="2609850" h="2603500">
                <a:moveTo>
                  <a:pt x="1768430" y="266700"/>
                </a:moveTo>
                <a:lnTo>
                  <a:pt x="848869" y="266700"/>
                </a:lnTo>
                <a:lnTo>
                  <a:pt x="844458" y="254000"/>
                </a:lnTo>
                <a:lnTo>
                  <a:pt x="1772841" y="254000"/>
                </a:lnTo>
                <a:lnTo>
                  <a:pt x="1768430" y="266700"/>
                </a:lnTo>
                <a:close/>
              </a:path>
              <a:path w="2609850" h="2603500">
                <a:moveTo>
                  <a:pt x="1244185" y="444500"/>
                </a:moveTo>
                <a:lnTo>
                  <a:pt x="948626" y="444500"/>
                </a:lnTo>
                <a:lnTo>
                  <a:pt x="953369" y="431800"/>
                </a:lnTo>
                <a:lnTo>
                  <a:pt x="958621" y="419100"/>
                </a:lnTo>
                <a:lnTo>
                  <a:pt x="964380" y="406400"/>
                </a:lnTo>
                <a:lnTo>
                  <a:pt x="970646" y="393700"/>
                </a:lnTo>
                <a:lnTo>
                  <a:pt x="852009" y="266700"/>
                </a:lnTo>
                <a:lnTo>
                  <a:pt x="1765289" y="266700"/>
                </a:lnTo>
                <a:lnTo>
                  <a:pt x="1646598" y="393700"/>
                </a:lnTo>
                <a:lnTo>
                  <a:pt x="1652864" y="406400"/>
                </a:lnTo>
                <a:lnTo>
                  <a:pt x="1658623" y="419100"/>
                </a:lnTo>
                <a:lnTo>
                  <a:pt x="1281955" y="419100"/>
                </a:lnTo>
                <a:lnTo>
                  <a:pt x="1275401" y="431800"/>
                </a:lnTo>
                <a:lnTo>
                  <a:pt x="1250171" y="431800"/>
                </a:lnTo>
                <a:lnTo>
                  <a:pt x="1244185" y="444500"/>
                </a:lnTo>
                <a:close/>
              </a:path>
              <a:path w="2609850" h="2603500">
                <a:moveTo>
                  <a:pt x="1668618" y="444500"/>
                </a:moveTo>
                <a:lnTo>
                  <a:pt x="1373058" y="444500"/>
                </a:lnTo>
                <a:lnTo>
                  <a:pt x="1367072" y="431800"/>
                </a:lnTo>
                <a:lnTo>
                  <a:pt x="1341843" y="431800"/>
                </a:lnTo>
                <a:lnTo>
                  <a:pt x="1335289" y="419100"/>
                </a:lnTo>
                <a:lnTo>
                  <a:pt x="1658623" y="419100"/>
                </a:lnTo>
                <a:lnTo>
                  <a:pt x="1663874" y="431800"/>
                </a:lnTo>
                <a:lnTo>
                  <a:pt x="1668618" y="444500"/>
                </a:lnTo>
                <a:close/>
              </a:path>
              <a:path w="2609850" h="2603500">
                <a:moveTo>
                  <a:pt x="1221905" y="457200"/>
                </a:moveTo>
                <a:lnTo>
                  <a:pt x="751816" y="457200"/>
                </a:lnTo>
                <a:lnTo>
                  <a:pt x="759973" y="444500"/>
                </a:lnTo>
                <a:lnTo>
                  <a:pt x="1227188" y="444500"/>
                </a:lnTo>
                <a:lnTo>
                  <a:pt x="1221905" y="457200"/>
                </a:lnTo>
                <a:close/>
              </a:path>
              <a:path w="2609850" h="2603500">
                <a:moveTo>
                  <a:pt x="1865428" y="457200"/>
                </a:moveTo>
                <a:lnTo>
                  <a:pt x="1395339" y="457200"/>
                </a:lnTo>
                <a:lnTo>
                  <a:pt x="1390055" y="444500"/>
                </a:lnTo>
                <a:lnTo>
                  <a:pt x="1857271" y="444500"/>
                </a:lnTo>
                <a:lnTo>
                  <a:pt x="1865428" y="457200"/>
                </a:lnTo>
                <a:close/>
              </a:path>
              <a:path w="2609850" h="2603500">
                <a:moveTo>
                  <a:pt x="1211951" y="660400"/>
                </a:moveTo>
                <a:lnTo>
                  <a:pt x="748673" y="660400"/>
                </a:lnTo>
                <a:lnTo>
                  <a:pt x="744258" y="647700"/>
                </a:lnTo>
                <a:lnTo>
                  <a:pt x="743154" y="635000"/>
                </a:lnTo>
                <a:lnTo>
                  <a:pt x="743154" y="482600"/>
                </a:lnTo>
                <a:lnTo>
                  <a:pt x="744258" y="469900"/>
                </a:lnTo>
                <a:lnTo>
                  <a:pt x="748673" y="457200"/>
                </a:lnTo>
                <a:lnTo>
                  <a:pt x="1211967" y="457200"/>
                </a:lnTo>
                <a:lnTo>
                  <a:pt x="1207334" y="469900"/>
                </a:lnTo>
                <a:lnTo>
                  <a:pt x="1202957" y="469900"/>
                </a:lnTo>
                <a:lnTo>
                  <a:pt x="1198835" y="482600"/>
                </a:lnTo>
                <a:lnTo>
                  <a:pt x="1191373" y="482600"/>
                </a:lnTo>
                <a:lnTo>
                  <a:pt x="1188070" y="495300"/>
                </a:lnTo>
                <a:lnTo>
                  <a:pt x="1185057" y="495300"/>
                </a:lnTo>
                <a:lnTo>
                  <a:pt x="1182336" y="508000"/>
                </a:lnTo>
                <a:lnTo>
                  <a:pt x="1179918" y="508000"/>
                </a:lnTo>
                <a:lnTo>
                  <a:pt x="1177815" y="520700"/>
                </a:lnTo>
                <a:lnTo>
                  <a:pt x="1176028" y="520700"/>
                </a:lnTo>
                <a:lnTo>
                  <a:pt x="1174557" y="533400"/>
                </a:lnTo>
                <a:lnTo>
                  <a:pt x="1173408" y="533400"/>
                </a:lnTo>
                <a:lnTo>
                  <a:pt x="1172588" y="546100"/>
                </a:lnTo>
                <a:lnTo>
                  <a:pt x="1172095" y="546100"/>
                </a:lnTo>
                <a:lnTo>
                  <a:pt x="1171931" y="558800"/>
                </a:lnTo>
                <a:lnTo>
                  <a:pt x="1172092" y="571500"/>
                </a:lnTo>
                <a:lnTo>
                  <a:pt x="1172583" y="571500"/>
                </a:lnTo>
                <a:lnTo>
                  <a:pt x="1173401" y="584200"/>
                </a:lnTo>
                <a:lnTo>
                  <a:pt x="1174548" y="584200"/>
                </a:lnTo>
                <a:lnTo>
                  <a:pt x="1176018" y="596900"/>
                </a:lnTo>
                <a:lnTo>
                  <a:pt x="1177803" y="596900"/>
                </a:lnTo>
                <a:lnTo>
                  <a:pt x="1179904" y="609600"/>
                </a:lnTo>
                <a:lnTo>
                  <a:pt x="1182321" y="609600"/>
                </a:lnTo>
                <a:lnTo>
                  <a:pt x="1185042" y="622300"/>
                </a:lnTo>
                <a:lnTo>
                  <a:pt x="1188054" y="622300"/>
                </a:lnTo>
                <a:lnTo>
                  <a:pt x="1191356" y="635000"/>
                </a:lnTo>
                <a:lnTo>
                  <a:pt x="1198818" y="635000"/>
                </a:lnTo>
                <a:lnTo>
                  <a:pt x="1202940" y="647700"/>
                </a:lnTo>
                <a:lnTo>
                  <a:pt x="1207318" y="647700"/>
                </a:lnTo>
                <a:lnTo>
                  <a:pt x="1211951" y="660400"/>
                </a:lnTo>
                <a:close/>
              </a:path>
              <a:path w="2609850" h="2603500">
                <a:moveTo>
                  <a:pt x="1868571" y="660400"/>
                </a:moveTo>
                <a:lnTo>
                  <a:pt x="1405277" y="660400"/>
                </a:lnTo>
                <a:lnTo>
                  <a:pt x="1409909" y="647700"/>
                </a:lnTo>
                <a:lnTo>
                  <a:pt x="1414286" y="647700"/>
                </a:lnTo>
                <a:lnTo>
                  <a:pt x="1418409" y="635000"/>
                </a:lnTo>
                <a:lnTo>
                  <a:pt x="1425870" y="635000"/>
                </a:lnTo>
                <a:lnTo>
                  <a:pt x="1429174" y="622300"/>
                </a:lnTo>
                <a:lnTo>
                  <a:pt x="1432186" y="622300"/>
                </a:lnTo>
                <a:lnTo>
                  <a:pt x="1434908" y="609600"/>
                </a:lnTo>
                <a:lnTo>
                  <a:pt x="1437326" y="609600"/>
                </a:lnTo>
                <a:lnTo>
                  <a:pt x="1439428" y="596900"/>
                </a:lnTo>
                <a:lnTo>
                  <a:pt x="1441215" y="596900"/>
                </a:lnTo>
                <a:lnTo>
                  <a:pt x="1442686" y="584200"/>
                </a:lnTo>
                <a:lnTo>
                  <a:pt x="1443835" y="584200"/>
                </a:lnTo>
                <a:lnTo>
                  <a:pt x="1444656" y="571500"/>
                </a:lnTo>
                <a:lnTo>
                  <a:pt x="1445149" y="571500"/>
                </a:lnTo>
                <a:lnTo>
                  <a:pt x="1445313" y="558800"/>
                </a:lnTo>
                <a:lnTo>
                  <a:pt x="1445149" y="546100"/>
                </a:lnTo>
                <a:lnTo>
                  <a:pt x="1444656" y="546100"/>
                </a:lnTo>
                <a:lnTo>
                  <a:pt x="1443835" y="533400"/>
                </a:lnTo>
                <a:lnTo>
                  <a:pt x="1442686" y="533400"/>
                </a:lnTo>
                <a:lnTo>
                  <a:pt x="1441215" y="520700"/>
                </a:lnTo>
                <a:lnTo>
                  <a:pt x="1439429" y="520700"/>
                </a:lnTo>
                <a:lnTo>
                  <a:pt x="1437326" y="508000"/>
                </a:lnTo>
                <a:lnTo>
                  <a:pt x="1434908" y="508000"/>
                </a:lnTo>
                <a:lnTo>
                  <a:pt x="1432186" y="495300"/>
                </a:lnTo>
                <a:lnTo>
                  <a:pt x="1429174" y="495300"/>
                </a:lnTo>
                <a:lnTo>
                  <a:pt x="1425870" y="482600"/>
                </a:lnTo>
                <a:lnTo>
                  <a:pt x="1418409" y="482600"/>
                </a:lnTo>
                <a:lnTo>
                  <a:pt x="1414286" y="469900"/>
                </a:lnTo>
                <a:lnTo>
                  <a:pt x="1409909" y="469900"/>
                </a:lnTo>
                <a:lnTo>
                  <a:pt x="1405277" y="457200"/>
                </a:lnTo>
                <a:lnTo>
                  <a:pt x="1868571" y="457200"/>
                </a:lnTo>
                <a:lnTo>
                  <a:pt x="1872986" y="469900"/>
                </a:lnTo>
                <a:lnTo>
                  <a:pt x="1874089" y="482600"/>
                </a:lnTo>
                <a:lnTo>
                  <a:pt x="1874089" y="635000"/>
                </a:lnTo>
                <a:lnTo>
                  <a:pt x="1872986" y="647700"/>
                </a:lnTo>
                <a:lnTo>
                  <a:pt x="1868571" y="660400"/>
                </a:lnTo>
                <a:close/>
              </a:path>
              <a:path w="2609850" h="2603500">
                <a:moveTo>
                  <a:pt x="1227174" y="673100"/>
                </a:moveTo>
                <a:lnTo>
                  <a:pt x="759973" y="673100"/>
                </a:lnTo>
                <a:lnTo>
                  <a:pt x="751816" y="660400"/>
                </a:lnTo>
                <a:lnTo>
                  <a:pt x="1221890" y="660400"/>
                </a:lnTo>
                <a:lnTo>
                  <a:pt x="1227174" y="673100"/>
                </a:lnTo>
                <a:close/>
              </a:path>
              <a:path w="2609850" h="2603500">
                <a:moveTo>
                  <a:pt x="1857271" y="673100"/>
                </a:moveTo>
                <a:lnTo>
                  <a:pt x="1390055" y="673100"/>
                </a:lnTo>
                <a:lnTo>
                  <a:pt x="1395339" y="660400"/>
                </a:lnTo>
                <a:lnTo>
                  <a:pt x="1865428" y="660400"/>
                </a:lnTo>
                <a:lnTo>
                  <a:pt x="1857271" y="673100"/>
                </a:lnTo>
                <a:close/>
              </a:path>
              <a:path w="2609850" h="2603500">
                <a:moveTo>
                  <a:pt x="1765289" y="850900"/>
                </a:moveTo>
                <a:lnTo>
                  <a:pt x="852009" y="850900"/>
                </a:lnTo>
                <a:lnTo>
                  <a:pt x="970646" y="723900"/>
                </a:lnTo>
                <a:lnTo>
                  <a:pt x="964380" y="711200"/>
                </a:lnTo>
                <a:lnTo>
                  <a:pt x="958621" y="698500"/>
                </a:lnTo>
                <a:lnTo>
                  <a:pt x="953370" y="685800"/>
                </a:lnTo>
                <a:lnTo>
                  <a:pt x="948626" y="673100"/>
                </a:lnTo>
                <a:lnTo>
                  <a:pt x="1238343" y="673100"/>
                </a:lnTo>
                <a:lnTo>
                  <a:pt x="1244174" y="685800"/>
                </a:lnTo>
                <a:lnTo>
                  <a:pt x="1275395" y="685800"/>
                </a:lnTo>
                <a:lnTo>
                  <a:pt x="1281951" y="698500"/>
                </a:lnTo>
                <a:lnTo>
                  <a:pt x="1658623" y="698500"/>
                </a:lnTo>
                <a:lnTo>
                  <a:pt x="1652864" y="711200"/>
                </a:lnTo>
                <a:lnTo>
                  <a:pt x="1646598" y="723900"/>
                </a:lnTo>
                <a:lnTo>
                  <a:pt x="1765289" y="850900"/>
                </a:lnTo>
                <a:close/>
              </a:path>
              <a:path w="2609850" h="2603500">
                <a:moveTo>
                  <a:pt x="1658623" y="698500"/>
                </a:moveTo>
                <a:lnTo>
                  <a:pt x="1335289" y="698500"/>
                </a:lnTo>
                <a:lnTo>
                  <a:pt x="1341843" y="685800"/>
                </a:lnTo>
                <a:lnTo>
                  <a:pt x="1373058" y="685800"/>
                </a:lnTo>
                <a:lnTo>
                  <a:pt x="1378888" y="673100"/>
                </a:lnTo>
                <a:lnTo>
                  <a:pt x="1668618" y="673100"/>
                </a:lnTo>
                <a:lnTo>
                  <a:pt x="1663874" y="685800"/>
                </a:lnTo>
                <a:lnTo>
                  <a:pt x="1658623" y="698500"/>
                </a:lnTo>
                <a:close/>
              </a:path>
              <a:path w="2609850" h="2603500">
                <a:moveTo>
                  <a:pt x="1772841" y="863600"/>
                </a:moveTo>
                <a:lnTo>
                  <a:pt x="844457" y="863600"/>
                </a:lnTo>
                <a:lnTo>
                  <a:pt x="848868" y="850900"/>
                </a:lnTo>
                <a:lnTo>
                  <a:pt x="1768430" y="850900"/>
                </a:lnTo>
                <a:lnTo>
                  <a:pt x="1772841" y="863600"/>
                </a:lnTo>
                <a:close/>
              </a:path>
              <a:path w="2609850" h="2603500">
                <a:moveTo>
                  <a:pt x="1768430" y="901700"/>
                </a:moveTo>
                <a:lnTo>
                  <a:pt x="848868" y="901700"/>
                </a:lnTo>
                <a:lnTo>
                  <a:pt x="844457" y="889000"/>
                </a:lnTo>
                <a:lnTo>
                  <a:pt x="843355" y="876300"/>
                </a:lnTo>
                <a:lnTo>
                  <a:pt x="843355" y="863600"/>
                </a:lnTo>
                <a:lnTo>
                  <a:pt x="1773943" y="863600"/>
                </a:lnTo>
                <a:lnTo>
                  <a:pt x="1773943" y="876300"/>
                </a:lnTo>
                <a:lnTo>
                  <a:pt x="1772841" y="889000"/>
                </a:lnTo>
                <a:lnTo>
                  <a:pt x="1768430" y="901700"/>
                </a:lnTo>
                <a:close/>
              </a:path>
              <a:path w="2609850" h="2603500">
                <a:moveTo>
                  <a:pt x="1018928" y="1016000"/>
                </a:moveTo>
                <a:lnTo>
                  <a:pt x="965590" y="1016000"/>
                </a:lnTo>
                <a:lnTo>
                  <a:pt x="852009" y="901700"/>
                </a:lnTo>
                <a:lnTo>
                  <a:pt x="1137622" y="901700"/>
                </a:lnTo>
                <a:lnTo>
                  <a:pt x="1018928" y="1016000"/>
                </a:lnTo>
                <a:close/>
              </a:path>
              <a:path w="2609850" h="2603500">
                <a:moveTo>
                  <a:pt x="1453588" y="914400"/>
                </a:moveTo>
                <a:lnTo>
                  <a:pt x="1163655" y="914400"/>
                </a:lnTo>
                <a:lnTo>
                  <a:pt x="1150534" y="901700"/>
                </a:lnTo>
                <a:lnTo>
                  <a:pt x="1466737" y="901700"/>
                </a:lnTo>
                <a:lnTo>
                  <a:pt x="1453588" y="914400"/>
                </a:lnTo>
                <a:close/>
              </a:path>
              <a:path w="2609850" h="2603500">
                <a:moveTo>
                  <a:pt x="1651654" y="1016000"/>
                </a:moveTo>
                <a:lnTo>
                  <a:pt x="1598316" y="1016000"/>
                </a:lnTo>
                <a:lnTo>
                  <a:pt x="1479676" y="901700"/>
                </a:lnTo>
                <a:lnTo>
                  <a:pt x="1765289" y="901700"/>
                </a:lnTo>
                <a:lnTo>
                  <a:pt x="1651654" y="1016000"/>
                </a:lnTo>
                <a:close/>
              </a:path>
              <a:path w="2609850" h="2603500">
                <a:moveTo>
                  <a:pt x="1426663" y="1092200"/>
                </a:moveTo>
                <a:lnTo>
                  <a:pt x="1190526" y="1092200"/>
                </a:lnTo>
                <a:lnTo>
                  <a:pt x="1190526" y="914400"/>
                </a:lnTo>
                <a:lnTo>
                  <a:pt x="1426663" y="914400"/>
                </a:lnTo>
                <a:lnTo>
                  <a:pt x="1426663" y="1092200"/>
                </a:lnTo>
                <a:close/>
              </a:path>
              <a:path w="2609850" h="2603500">
                <a:moveTo>
                  <a:pt x="1003571" y="1028700"/>
                </a:moveTo>
                <a:lnTo>
                  <a:pt x="980947" y="1028700"/>
                </a:lnTo>
                <a:lnTo>
                  <a:pt x="970293" y="1016000"/>
                </a:lnTo>
                <a:lnTo>
                  <a:pt x="1014225" y="1016000"/>
                </a:lnTo>
                <a:lnTo>
                  <a:pt x="1003571" y="1028700"/>
                </a:lnTo>
                <a:close/>
              </a:path>
              <a:path w="2609850" h="2603500">
                <a:moveTo>
                  <a:pt x="1636297" y="1028700"/>
                </a:moveTo>
                <a:lnTo>
                  <a:pt x="1613673" y="1028700"/>
                </a:lnTo>
                <a:lnTo>
                  <a:pt x="1603018" y="1016000"/>
                </a:lnTo>
                <a:lnTo>
                  <a:pt x="1646951" y="1016000"/>
                </a:lnTo>
                <a:lnTo>
                  <a:pt x="1636297" y="1028700"/>
                </a:lnTo>
                <a:close/>
              </a:path>
              <a:path w="2609850" h="2603500">
                <a:moveTo>
                  <a:pt x="1421145" y="1104900"/>
                </a:moveTo>
                <a:lnTo>
                  <a:pt x="1196044" y="1104900"/>
                </a:lnTo>
                <a:lnTo>
                  <a:pt x="1191630" y="1092200"/>
                </a:lnTo>
                <a:lnTo>
                  <a:pt x="1425560" y="1092200"/>
                </a:lnTo>
                <a:lnTo>
                  <a:pt x="1421145" y="1104900"/>
                </a:lnTo>
                <a:close/>
              </a:path>
              <a:path w="2609850" h="2603500">
                <a:moveTo>
                  <a:pt x="1409844" y="1117600"/>
                </a:moveTo>
                <a:lnTo>
                  <a:pt x="1207345" y="1117600"/>
                </a:lnTo>
                <a:lnTo>
                  <a:pt x="1199187" y="1104900"/>
                </a:lnTo>
                <a:lnTo>
                  <a:pt x="1418002" y="1104900"/>
                </a:lnTo>
                <a:lnTo>
                  <a:pt x="1409844" y="1117600"/>
                </a:lnTo>
                <a:close/>
              </a:path>
              <a:path w="2609850" h="2603500">
                <a:moveTo>
                  <a:pt x="1388934" y="1130300"/>
                </a:moveTo>
                <a:lnTo>
                  <a:pt x="1228255" y="1130300"/>
                </a:lnTo>
                <a:lnTo>
                  <a:pt x="1222707" y="1117600"/>
                </a:lnTo>
                <a:lnTo>
                  <a:pt x="1394482" y="1117600"/>
                </a:lnTo>
                <a:lnTo>
                  <a:pt x="1388934" y="1130300"/>
                </a:lnTo>
                <a:close/>
              </a:path>
              <a:path w="2609850" h="2603500">
                <a:moveTo>
                  <a:pt x="1348422" y="1295400"/>
                </a:moveTo>
                <a:lnTo>
                  <a:pt x="1261210" y="1295400"/>
                </a:lnTo>
                <a:lnTo>
                  <a:pt x="1261210" y="1130300"/>
                </a:lnTo>
                <a:lnTo>
                  <a:pt x="1348422" y="1130300"/>
                </a:lnTo>
                <a:lnTo>
                  <a:pt x="1348422" y="1295400"/>
                </a:lnTo>
                <a:close/>
              </a:path>
              <a:path w="2609850" h="2603500">
                <a:moveTo>
                  <a:pt x="2066357" y="1308100"/>
                </a:moveTo>
                <a:lnTo>
                  <a:pt x="543492" y="1308100"/>
                </a:lnTo>
                <a:lnTo>
                  <a:pt x="554150" y="1295400"/>
                </a:lnTo>
                <a:lnTo>
                  <a:pt x="2055699" y="1295400"/>
                </a:lnTo>
                <a:lnTo>
                  <a:pt x="2066357" y="1308100"/>
                </a:lnTo>
                <a:close/>
              </a:path>
              <a:path w="2609850" h="2603500">
                <a:moveTo>
                  <a:pt x="2079218" y="1320800"/>
                </a:moveTo>
                <a:lnTo>
                  <a:pt x="530631" y="1320800"/>
                </a:lnTo>
                <a:lnTo>
                  <a:pt x="538788" y="1308100"/>
                </a:lnTo>
                <a:lnTo>
                  <a:pt x="2071061" y="1308100"/>
                </a:lnTo>
                <a:lnTo>
                  <a:pt x="2079218" y="1320800"/>
                </a:lnTo>
                <a:close/>
              </a:path>
              <a:path w="2609850" h="2603500">
                <a:moveTo>
                  <a:pt x="2086776" y="1333500"/>
                </a:moveTo>
                <a:lnTo>
                  <a:pt x="523073" y="1333500"/>
                </a:lnTo>
                <a:lnTo>
                  <a:pt x="527488" y="1320800"/>
                </a:lnTo>
                <a:lnTo>
                  <a:pt x="2082361" y="1320800"/>
                </a:lnTo>
                <a:lnTo>
                  <a:pt x="2086776" y="1333500"/>
                </a:lnTo>
                <a:close/>
              </a:path>
              <a:path w="2609850" h="2603500">
                <a:moveTo>
                  <a:pt x="608965" y="1562100"/>
                </a:moveTo>
                <a:lnTo>
                  <a:pt x="521970" y="1562100"/>
                </a:lnTo>
                <a:lnTo>
                  <a:pt x="521970" y="1333500"/>
                </a:lnTo>
                <a:lnTo>
                  <a:pt x="2087879" y="1333500"/>
                </a:lnTo>
                <a:lnTo>
                  <a:pt x="2087880" y="1384300"/>
                </a:lnTo>
                <a:lnTo>
                  <a:pt x="608965" y="1384300"/>
                </a:lnTo>
                <a:lnTo>
                  <a:pt x="608965" y="1562100"/>
                </a:lnTo>
                <a:close/>
              </a:path>
              <a:path w="2609850" h="2603500">
                <a:moveTo>
                  <a:pt x="2087880" y="1562100"/>
                </a:moveTo>
                <a:lnTo>
                  <a:pt x="2000885" y="1562100"/>
                </a:lnTo>
                <a:lnTo>
                  <a:pt x="2000885" y="1384300"/>
                </a:lnTo>
                <a:lnTo>
                  <a:pt x="2087880" y="1384300"/>
                </a:lnTo>
                <a:lnTo>
                  <a:pt x="2087880" y="1562100"/>
                </a:lnTo>
                <a:close/>
              </a:path>
              <a:path w="2609850" h="2603500">
                <a:moveTo>
                  <a:pt x="991781" y="1574800"/>
                </a:moveTo>
                <a:lnTo>
                  <a:pt x="182651" y="1574800"/>
                </a:lnTo>
                <a:lnTo>
                  <a:pt x="190808" y="1562100"/>
                </a:lnTo>
                <a:lnTo>
                  <a:pt x="983623" y="1562100"/>
                </a:lnTo>
                <a:lnTo>
                  <a:pt x="991781" y="1574800"/>
                </a:lnTo>
                <a:close/>
              </a:path>
              <a:path w="2609850" h="2603500">
                <a:moveTo>
                  <a:pt x="2383701" y="1574800"/>
                </a:moveTo>
                <a:lnTo>
                  <a:pt x="1574571" y="1574800"/>
                </a:lnTo>
                <a:lnTo>
                  <a:pt x="1582728" y="1562100"/>
                </a:lnTo>
                <a:lnTo>
                  <a:pt x="2375543" y="1562100"/>
                </a:lnTo>
                <a:lnTo>
                  <a:pt x="2383701" y="1574800"/>
                </a:lnTo>
                <a:close/>
              </a:path>
              <a:path w="2609850" h="2603500">
                <a:moveTo>
                  <a:pt x="1000442" y="1651000"/>
                </a:moveTo>
                <a:lnTo>
                  <a:pt x="173990" y="1651000"/>
                </a:lnTo>
                <a:lnTo>
                  <a:pt x="173990" y="1600200"/>
                </a:lnTo>
                <a:lnTo>
                  <a:pt x="175093" y="1587500"/>
                </a:lnTo>
                <a:lnTo>
                  <a:pt x="179508" y="1574800"/>
                </a:lnTo>
                <a:lnTo>
                  <a:pt x="994923" y="1574800"/>
                </a:lnTo>
                <a:lnTo>
                  <a:pt x="999338" y="1587500"/>
                </a:lnTo>
                <a:lnTo>
                  <a:pt x="1000442" y="1600200"/>
                </a:lnTo>
                <a:lnTo>
                  <a:pt x="1000442" y="1651000"/>
                </a:lnTo>
                <a:close/>
              </a:path>
              <a:path w="2609850" h="2603500">
                <a:moveTo>
                  <a:pt x="2392362" y="1651000"/>
                </a:moveTo>
                <a:lnTo>
                  <a:pt x="1565910" y="1651000"/>
                </a:lnTo>
                <a:lnTo>
                  <a:pt x="1565910" y="1600200"/>
                </a:lnTo>
                <a:lnTo>
                  <a:pt x="1567013" y="1587500"/>
                </a:lnTo>
                <a:lnTo>
                  <a:pt x="1571428" y="1574800"/>
                </a:lnTo>
                <a:lnTo>
                  <a:pt x="2386844" y="1574800"/>
                </a:lnTo>
                <a:lnTo>
                  <a:pt x="2391258" y="1587500"/>
                </a:lnTo>
                <a:lnTo>
                  <a:pt x="2392362" y="1600200"/>
                </a:lnTo>
                <a:lnTo>
                  <a:pt x="2392362" y="1651000"/>
                </a:lnTo>
                <a:close/>
              </a:path>
              <a:path w="2609850" h="2603500">
                <a:moveTo>
                  <a:pt x="1207598" y="2552700"/>
                </a:moveTo>
                <a:lnTo>
                  <a:pt x="10343" y="2552700"/>
                </a:lnTo>
                <a:lnTo>
                  <a:pt x="5214" y="2540000"/>
                </a:lnTo>
                <a:lnTo>
                  <a:pt x="3277" y="2527300"/>
                </a:lnTo>
                <a:lnTo>
                  <a:pt x="659" y="2514600"/>
                </a:lnTo>
                <a:lnTo>
                  <a:pt x="3" y="2501900"/>
                </a:lnTo>
                <a:lnTo>
                  <a:pt x="0" y="1727200"/>
                </a:lnTo>
                <a:lnTo>
                  <a:pt x="595" y="1714500"/>
                </a:lnTo>
                <a:lnTo>
                  <a:pt x="2763" y="1701800"/>
                </a:lnTo>
                <a:lnTo>
                  <a:pt x="4350" y="1701800"/>
                </a:lnTo>
                <a:lnTo>
                  <a:pt x="8532" y="1689100"/>
                </a:lnTo>
                <a:lnTo>
                  <a:pt x="11086" y="1689100"/>
                </a:lnTo>
                <a:lnTo>
                  <a:pt x="17121" y="1676400"/>
                </a:lnTo>
                <a:lnTo>
                  <a:pt x="20544" y="1676400"/>
                </a:lnTo>
                <a:lnTo>
                  <a:pt x="28201" y="1663700"/>
                </a:lnTo>
                <a:lnTo>
                  <a:pt x="32362" y="1663700"/>
                </a:lnTo>
                <a:lnTo>
                  <a:pt x="41347" y="1651000"/>
                </a:lnTo>
                <a:lnTo>
                  <a:pt x="260985" y="1651000"/>
                </a:lnTo>
                <a:lnTo>
                  <a:pt x="260985" y="1778000"/>
                </a:lnTo>
                <a:lnTo>
                  <a:pt x="1217930" y="1778000"/>
                </a:lnTo>
                <a:lnTo>
                  <a:pt x="1217930" y="1955800"/>
                </a:lnTo>
                <a:lnTo>
                  <a:pt x="190808" y="1955800"/>
                </a:lnTo>
                <a:lnTo>
                  <a:pt x="182651" y="1968500"/>
                </a:lnTo>
                <a:lnTo>
                  <a:pt x="179508" y="1968500"/>
                </a:lnTo>
                <a:lnTo>
                  <a:pt x="175093" y="1981200"/>
                </a:lnTo>
                <a:lnTo>
                  <a:pt x="173989" y="1993900"/>
                </a:lnTo>
                <a:lnTo>
                  <a:pt x="173989" y="2006600"/>
                </a:lnTo>
                <a:lnTo>
                  <a:pt x="175093" y="2006600"/>
                </a:lnTo>
                <a:lnTo>
                  <a:pt x="179508" y="2019300"/>
                </a:lnTo>
                <a:lnTo>
                  <a:pt x="182651" y="2019300"/>
                </a:lnTo>
                <a:lnTo>
                  <a:pt x="190808" y="2032000"/>
                </a:lnTo>
                <a:lnTo>
                  <a:pt x="1217930" y="2032000"/>
                </a:lnTo>
                <a:lnTo>
                  <a:pt x="1217930" y="2260600"/>
                </a:lnTo>
                <a:lnTo>
                  <a:pt x="655221" y="2260600"/>
                </a:lnTo>
                <a:lnTo>
                  <a:pt x="653014" y="2273300"/>
                </a:lnTo>
                <a:lnTo>
                  <a:pt x="652462" y="2273300"/>
                </a:lnTo>
                <a:lnTo>
                  <a:pt x="652462" y="2413000"/>
                </a:lnTo>
                <a:lnTo>
                  <a:pt x="655221" y="2413000"/>
                </a:lnTo>
                <a:lnTo>
                  <a:pt x="656793" y="2425700"/>
                </a:lnTo>
                <a:lnTo>
                  <a:pt x="1217930" y="2425700"/>
                </a:lnTo>
                <a:lnTo>
                  <a:pt x="1217922" y="2514600"/>
                </a:lnTo>
                <a:lnTo>
                  <a:pt x="1217265" y="2514600"/>
                </a:lnTo>
                <a:lnTo>
                  <a:pt x="1214649" y="2527300"/>
                </a:lnTo>
                <a:lnTo>
                  <a:pt x="1212715" y="2540000"/>
                </a:lnTo>
                <a:lnTo>
                  <a:pt x="1207598" y="2552700"/>
                </a:lnTo>
                <a:close/>
              </a:path>
              <a:path w="2609850" h="2603500">
                <a:moveTo>
                  <a:pt x="1217930" y="1778000"/>
                </a:moveTo>
                <a:lnTo>
                  <a:pt x="769905" y="1778000"/>
                </a:lnTo>
                <a:lnTo>
                  <a:pt x="913447" y="1663700"/>
                </a:lnTo>
                <a:lnTo>
                  <a:pt x="913447" y="1651000"/>
                </a:lnTo>
                <a:lnTo>
                  <a:pt x="1161089" y="1651000"/>
                </a:lnTo>
                <a:lnTo>
                  <a:pt x="1166961" y="1663700"/>
                </a:lnTo>
                <a:lnTo>
                  <a:pt x="1178090" y="1663700"/>
                </a:lnTo>
                <a:lnTo>
                  <a:pt x="1183239" y="1676400"/>
                </a:lnTo>
                <a:lnTo>
                  <a:pt x="1192709" y="1676400"/>
                </a:lnTo>
                <a:lnTo>
                  <a:pt x="1196938" y="1689100"/>
                </a:lnTo>
                <a:lnTo>
                  <a:pt x="1204385" y="1701800"/>
                </a:lnTo>
                <a:lnTo>
                  <a:pt x="1207532" y="1701800"/>
                </a:lnTo>
                <a:lnTo>
                  <a:pt x="1212672" y="1714500"/>
                </a:lnTo>
                <a:lnTo>
                  <a:pt x="1214615" y="1727200"/>
                </a:lnTo>
                <a:lnTo>
                  <a:pt x="1217250" y="1739900"/>
                </a:lnTo>
                <a:lnTo>
                  <a:pt x="1217915" y="1739900"/>
                </a:lnTo>
                <a:lnTo>
                  <a:pt x="1217930" y="1778000"/>
                </a:lnTo>
                <a:close/>
              </a:path>
              <a:path w="2609850" h="2603500">
                <a:moveTo>
                  <a:pt x="2599518" y="2552700"/>
                </a:moveTo>
                <a:lnTo>
                  <a:pt x="1402263" y="2552700"/>
                </a:lnTo>
                <a:lnTo>
                  <a:pt x="1397134" y="2540000"/>
                </a:lnTo>
                <a:lnTo>
                  <a:pt x="1395197" y="2527300"/>
                </a:lnTo>
                <a:lnTo>
                  <a:pt x="1392579" y="2514600"/>
                </a:lnTo>
                <a:lnTo>
                  <a:pt x="1391923" y="2501900"/>
                </a:lnTo>
                <a:lnTo>
                  <a:pt x="1391920" y="1727200"/>
                </a:lnTo>
                <a:lnTo>
                  <a:pt x="1392515" y="1714500"/>
                </a:lnTo>
                <a:lnTo>
                  <a:pt x="1394683" y="1701800"/>
                </a:lnTo>
                <a:lnTo>
                  <a:pt x="1396270" y="1701800"/>
                </a:lnTo>
                <a:lnTo>
                  <a:pt x="1400452" y="1689100"/>
                </a:lnTo>
                <a:lnTo>
                  <a:pt x="1403006" y="1689100"/>
                </a:lnTo>
                <a:lnTo>
                  <a:pt x="1409041" y="1676400"/>
                </a:lnTo>
                <a:lnTo>
                  <a:pt x="1412464" y="1676400"/>
                </a:lnTo>
                <a:lnTo>
                  <a:pt x="1420121" y="1663700"/>
                </a:lnTo>
                <a:lnTo>
                  <a:pt x="1424282" y="1663700"/>
                </a:lnTo>
                <a:lnTo>
                  <a:pt x="1433267" y="1651000"/>
                </a:lnTo>
                <a:lnTo>
                  <a:pt x="1652905" y="1651000"/>
                </a:lnTo>
                <a:lnTo>
                  <a:pt x="1652905" y="1778000"/>
                </a:lnTo>
                <a:lnTo>
                  <a:pt x="2609850" y="1778000"/>
                </a:lnTo>
                <a:lnTo>
                  <a:pt x="2609850" y="1955800"/>
                </a:lnTo>
                <a:lnTo>
                  <a:pt x="1582728" y="1955800"/>
                </a:lnTo>
                <a:lnTo>
                  <a:pt x="1574571" y="1968500"/>
                </a:lnTo>
                <a:lnTo>
                  <a:pt x="1571428" y="1968500"/>
                </a:lnTo>
                <a:lnTo>
                  <a:pt x="1567013" y="1981200"/>
                </a:lnTo>
                <a:lnTo>
                  <a:pt x="1565909" y="1993900"/>
                </a:lnTo>
                <a:lnTo>
                  <a:pt x="1565909" y="2006600"/>
                </a:lnTo>
                <a:lnTo>
                  <a:pt x="1567013" y="2006600"/>
                </a:lnTo>
                <a:lnTo>
                  <a:pt x="1571428" y="2019300"/>
                </a:lnTo>
                <a:lnTo>
                  <a:pt x="1574571" y="2019300"/>
                </a:lnTo>
                <a:lnTo>
                  <a:pt x="1582728" y="2032000"/>
                </a:lnTo>
                <a:lnTo>
                  <a:pt x="2609850" y="2032000"/>
                </a:lnTo>
                <a:lnTo>
                  <a:pt x="2609850" y="2260600"/>
                </a:lnTo>
                <a:lnTo>
                  <a:pt x="2047141" y="2260600"/>
                </a:lnTo>
                <a:lnTo>
                  <a:pt x="2044934" y="2273300"/>
                </a:lnTo>
                <a:lnTo>
                  <a:pt x="2044382" y="2273300"/>
                </a:lnTo>
                <a:lnTo>
                  <a:pt x="2044382" y="2413000"/>
                </a:lnTo>
                <a:lnTo>
                  <a:pt x="2047141" y="2413000"/>
                </a:lnTo>
                <a:lnTo>
                  <a:pt x="2048713" y="2425700"/>
                </a:lnTo>
                <a:lnTo>
                  <a:pt x="2609850" y="2425700"/>
                </a:lnTo>
                <a:lnTo>
                  <a:pt x="2609843" y="2514600"/>
                </a:lnTo>
                <a:lnTo>
                  <a:pt x="2609185" y="2514600"/>
                </a:lnTo>
                <a:lnTo>
                  <a:pt x="2606569" y="2527300"/>
                </a:lnTo>
                <a:lnTo>
                  <a:pt x="2604636" y="2540000"/>
                </a:lnTo>
                <a:lnTo>
                  <a:pt x="2599518" y="2552700"/>
                </a:lnTo>
                <a:close/>
              </a:path>
              <a:path w="2609850" h="2603500">
                <a:moveTo>
                  <a:pt x="2609850" y="1778000"/>
                </a:moveTo>
                <a:lnTo>
                  <a:pt x="2161825" y="1778000"/>
                </a:lnTo>
                <a:lnTo>
                  <a:pt x="2305367" y="1663700"/>
                </a:lnTo>
                <a:lnTo>
                  <a:pt x="2305367" y="1651000"/>
                </a:lnTo>
                <a:lnTo>
                  <a:pt x="2553009" y="1651000"/>
                </a:lnTo>
                <a:lnTo>
                  <a:pt x="2558881" y="1663700"/>
                </a:lnTo>
                <a:lnTo>
                  <a:pt x="2570010" y="1663700"/>
                </a:lnTo>
                <a:lnTo>
                  <a:pt x="2575160" y="1676400"/>
                </a:lnTo>
                <a:lnTo>
                  <a:pt x="2584629" y="1676400"/>
                </a:lnTo>
                <a:lnTo>
                  <a:pt x="2588858" y="1689100"/>
                </a:lnTo>
                <a:lnTo>
                  <a:pt x="2596305" y="1701800"/>
                </a:lnTo>
                <a:lnTo>
                  <a:pt x="2599452" y="1701800"/>
                </a:lnTo>
                <a:lnTo>
                  <a:pt x="2604592" y="1714500"/>
                </a:lnTo>
                <a:lnTo>
                  <a:pt x="2606535" y="1727200"/>
                </a:lnTo>
                <a:lnTo>
                  <a:pt x="2609170" y="1739900"/>
                </a:lnTo>
                <a:lnTo>
                  <a:pt x="2609836" y="1739900"/>
                </a:lnTo>
                <a:lnTo>
                  <a:pt x="2609850" y="1778000"/>
                </a:lnTo>
                <a:close/>
              </a:path>
              <a:path w="2609850" h="2603500">
                <a:moveTo>
                  <a:pt x="1217930" y="2032000"/>
                </a:moveTo>
                <a:lnTo>
                  <a:pt x="505151" y="2032000"/>
                </a:lnTo>
                <a:lnTo>
                  <a:pt x="513308" y="2019300"/>
                </a:lnTo>
                <a:lnTo>
                  <a:pt x="516451" y="2019300"/>
                </a:lnTo>
                <a:lnTo>
                  <a:pt x="520866" y="2006600"/>
                </a:lnTo>
                <a:lnTo>
                  <a:pt x="521969" y="2006600"/>
                </a:lnTo>
                <a:lnTo>
                  <a:pt x="521969" y="1993900"/>
                </a:lnTo>
                <a:lnTo>
                  <a:pt x="520866" y="1981200"/>
                </a:lnTo>
                <a:lnTo>
                  <a:pt x="516451" y="1968500"/>
                </a:lnTo>
                <a:lnTo>
                  <a:pt x="513308" y="1968500"/>
                </a:lnTo>
                <a:lnTo>
                  <a:pt x="505151" y="1955800"/>
                </a:lnTo>
                <a:lnTo>
                  <a:pt x="1217930" y="1955800"/>
                </a:lnTo>
                <a:lnTo>
                  <a:pt x="1217930" y="2032000"/>
                </a:lnTo>
                <a:close/>
              </a:path>
              <a:path w="2609850" h="2603500">
                <a:moveTo>
                  <a:pt x="2609850" y="2032000"/>
                </a:moveTo>
                <a:lnTo>
                  <a:pt x="1897071" y="2032000"/>
                </a:lnTo>
                <a:lnTo>
                  <a:pt x="1905228" y="2019300"/>
                </a:lnTo>
                <a:lnTo>
                  <a:pt x="1908371" y="2019300"/>
                </a:lnTo>
                <a:lnTo>
                  <a:pt x="1912786" y="2006600"/>
                </a:lnTo>
                <a:lnTo>
                  <a:pt x="1913889" y="2006600"/>
                </a:lnTo>
                <a:lnTo>
                  <a:pt x="1913889" y="1993900"/>
                </a:lnTo>
                <a:lnTo>
                  <a:pt x="1912786" y="1981200"/>
                </a:lnTo>
                <a:lnTo>
                  <a:pt x="1908371" y="1968500"/>
                </a:lnTo>
                <a:lnTo>
                  <a:pt x="1905228" y="1968500"/>
                </a:lnTo>
                <a:lnTo>
                  <a:pt x="1897071" y="1955800"/>
                </a:lnTo>
                <a:lnTo>
                  <a:pt x="2609850" y="1955800"/>
                </a:lnTo>
                <a:lnTo>
                  <a:pt x="2609850" y="2032000"/>
                </a:lnTo>
                <a:close/>
              </a:path>
              <a:path w="2609850" h="2603500">
                <a:moveTo>
                  <a:pt x="1217930" y="2425700"/>
                </a:moveTo>
                <a:lnTo>
                  <a:pt x="996111" y="2425700"/>
                </a:lnTo>
                <a:lnTo>
                  <a:pt x="997683" y="2413000"/>
                </a:lnTo>
                <a:lnTo>
                  <a:pt x="1000442" y="2413000"/>
                </a:lnTo>
                <a:lnTo>
                  <a:pt x="1000442" y="2273300"/>
                </a:lnTo>
                <a:lnTo>
                  <a:pt x="999890" y="2273300"/>
                </a:lnTo>
                <a:lnTo>
                  <a:pt x="997683" y="2260600"/>
                </a:lnTo>
                <a:lnTo>
                  <a:pt x="1217930" y="2260600"/>
                </a:lnTo>
                <a:lnTo>
                  <a:pt x="1217930" y="2425700"/>
                </a:lnTo>
                <a:close/>
              </a:path>
              <a:path w="2609850" h="2603500">
                <a:moveTo>
                  <a:pt x="2609850" y="2425700"/>
                </a:moveTo>
                <a:lnTo>
                  <a:pt x="2388031" y="2425700"/>
                </a:lnTo>
                <a:lnTo>
                  <a:pt x="2389603" y="2413000"/>
                </a:lnTo>
                <a:lnTo>
                  <a:pt x="2392362" y="2413000"/>
                </a:lnTo>
                <a:lnTo>
                  <a:pt x="2392362" y="2273300"/>
                </a:lnTo>
                <a:lnTo>
                  <a:pt x="2391810" y="2273300"/>
                </a:lnTo>
                <a:lnTo>
                  <a:pt x="2389603" y="2260600"/>
                </a:lnTo>
                <a:lnTo>
                  <a:pt x="2609850" y="2260600"/>
                </a:lnTo>
                <a:lnTo>
                  <a:pt x="2609850" y="2425700"/>
                </a:lnTo>
                <a:close/>
              </a:path>
              <a:path w="2609850" h="2603500">
                <a:moveTo>
                  <a:pt x="1197040" y="2565400"/>
                </a:moveTo>
                <a:lnTo>
                  <a:pt x="20928" y="2565400"/>
                </a:lnTo>
                <a:lnTo>
                  <a:pt x="13485" y="2552700"/>
                </a:lnTo>
                <a:lnTo>
                  <a:pt x="1204463" y="2552700"/>
                </a:lnTo>
                <a:lnTo>
                  <a:pt x="1197040" y="2565400"/>
                </a:lnTo>
                <a:close/>
              </a:path>
              <a:path w="2609850" h="2603500">
                <a:moveTo>
                  <a:pt x="2588961" y="2565400"/>
                </a:moveTo>
                <a:lnTo>
                  <a:pt x="1412848" y="2565400"/>
                </a:lnTo>
                <a:lnTo>
                  <a:pt x="1405406" y="2552700"/>
                </a:lnTo>
                <a:lnTo>
                  <a:pt x="2596383" y="2552700"/>
                </a:lnTo>
                <a:lnTo>
                  <a:pt x="2588961" y="2565400"/>
                </a:lnTo>
                <a:close/>
              </a:path>
              <a:path w="2609850" h="2603500">
                <a:moveTo>
                  <a:pt x="1183380" y="2578100"/>
                </a:moveTo>
                <a:lnTo>
                  <a:pt x="34626" y="2578100"/>
                </a:lnTo>
                <a:lnTo>
                  <a:pt x="25156" y="2565400"/>
                </a:lnTo>
                <a:lnTo>
                  <a:pt x="1192824" y="2565400"/>
                </a:lnTo>
                <a:lnTo>
                  <a:pt x="1183380" y="2578100"/>
                </a:lnTo>
                <a:close/>
              </a:path>
              <a:path w="2609850" h="2603500">
                <a:moveTo>
                  <a:pt x="2575300" y="2578100"/>
                </a:moveTo>
                <a:lnTo>
                  <a:pt x="1426546" y="2578100"/>
                </a:lnTo>
                <a:lnTo>
                  <a:pt x="1417076" y="2565400"/>
                </a:lnTo>
                <a:lnTo>
                  <a:pt x="2584744" y="2565400"/>
                </a:lnTo>
                <a:lnTo>
                  <a:pt x="2575300" y="2578100"/>
                </a:lnTo>
                <a:close/>
              </a:path>
              <a:path w="2609850" h="2603500">
                <a:moveTo>
                  <a:pt x="1167141" y="2590800"/>
                </a:moveTo>
                <a:lnTo>
                  <a:pt x="50912" y="2590800"/>
                </a:lnTo>
                <a:lnTo>
                  <a:pt x="39777" y="2578100"/>
                </a:lnTo>
                <a:lnTo>
                  <a:pt x="1178243" y="2578100"/>
                </a:lnTo>
                <a:lnTo>
                  <a:pt x="1167141" y="2590800"/>
                </a:lnTo>
                <a:close/>
              </a:path>
              <a:path w="2609850" h="2603500">
                <a:moveTo>
                  <a:pt x="2559061" y="2590800"/>
                </a:moveTo>
                <a:lnTo>
                  <a:pt x="1442832" y="2590800"/>
                </a:lnTo>
                <a:lnTo>
                  <a:pt x="1431697" y="2578100"/>
                </a:lnTo>
                <a:lnTo>
                  <a:pt x="2570164" y="2578100"/>
                </a:lnTo>
                <a:lnTo>
                  <a:pt x="2559061" y="2590800"/>
                </a:lnTo>
                <a:close/>
              </a:path>
              <a:path w="2609850" h="2603500">
                <a:moveTo>
                  <a:pt x="1148945" y="2603500"/>
                </a:moveTo>
                <a:lnTo>
                  <a:pt x="69161" y="2603500"/>
                </a:lnTo>
                <a:lnTo>
                  <a:pt x="56789" y="2590800"/>
                </a:lnTo>
                <a:lnTo>
                  <a:pt x="1161281" y="2590800"/>
                </a:lnTo>
                <a:lnTo>
                  <a:pt x="1148945" y="2603500"/>
                </a:lnTo>
                <a:close/>
              </a:path>
              <a:path w="2609850" h="2603500">
                <a:moveTo>
                  <a:pt x="2540865" y="2603500"/>
                </a:moveTo>
                <a:lnTo>
                  <a:pt x="1461081" y="2603500"/>
                </a:lnTo>
                <a:lnTo>
                  <a:pt x="1448709" y="2590800"/>
                </a:lnTo>
                <a:lnTo>
                  <a:pt x="2553201" y="2590800"/>
                </a:lnTo>
                <a:lnTo>
                  <a:pt x="2540865" y="2603500"/>
                </a:lnTo>
                <a:close/>
              </a:path>
            </a:pathLst>
          </a:custGeom>
          <a:solidFill>
            <a:srgbClr val="CB6B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84652" y="7191256"/>
            <a:ext cx="2573355" cy="2583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740" y="2872618"/>
            <a:ext cx="16621124" cy="38957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16692" y="438707"/>
            <a:ext cx="5418455" cy="8121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spc="-30" b="0">
                <a:solidFill>
                  <a:srgbClr val="FFFFFF"/>
                </a:solidFill>
                <a:latin typeface="Lucida Sans Unicode"/>
                <a:cs typeface="Lucida Sans Unicode"/>
              </a:rPr>
              <a:t>BLOCK</a:t>
            </a:r>
            <a:r>
              <a:rPr dirty="0" sz="5150" spc="-330" b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150" spc="-120" b="0">
                <a:solidFill>
                  <a:srgbClr val="FFFFFF"/>
                </a:solidFill>
                <a:latin typeface="Lucida Sans Unicode"/>
                <a:cs typeface="Lucida Sans Unicode"/>
              </a:rPr>
              <a:t>DIAGRAM:</a:t>
            </a:r>
            <a:endParaRPr sz="5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70100" y="7574747"/>
            <a:ext cx="3517900" cy="2712720"/>
          </a:xfrm>
          <a:custGeom>
            <a:avLst/>
            <a:gdLst/>
            <a:ahLst/>
            <a:cxnLst/>
            <a:rect l="l" t="t" r="r" b="b"/>
            <a:pathLst>
              <a:path w="3517900" h="2712720">
                <a:moveTo>
                  <a:pt x="0" y="2712251"/>
                </a:moveTo>
                <a:lnTo>
                  <a:pt x="0" y="2563484"/>
                </a:lnTo>
                <a:lnTo>
                  <a:pt x="12700" y="2513431"/>
                </a:lnTo>
                <a:lnTo>
                  <a:pt x="12700" y="2413870"/>
                </a:lnTo>
                <a:lnTo>
                  <a:pt x="25400" y="2364381"/>
                </a:lnTo>
                <a:lnTo>
                  <a:pt x="25400" y="2315100"/>
                </a:lnTo>
                <a:lnTo>
                  <a:pt x="50800" y="2217199"/>
                </a:lnTo>
                <a:lnTo>
                  <a:pt x="50800" y="2168598"/>
                </a:lnTo>
                <a:lnTo>
                  <a:pt x="139700" y="1835795"/>
                </a:lnTo>
                <a:lnTo>
                  <a:pt x="165100" y="1789423"/>
                </a:lnTo>
                <a:lnTo>
                  <a:pt x="190500" y="1697655"/>
                </a:lnTo>
                <a:lnTo>
                  <a:pt x="215900" y="1652277"/>
                </a:lnTo>
                <a:lnTo>
                  <a:pt x="228600" y="1607249"/>
                </a:lnTo>
                <a:lnTo>
                  <a:pt x="279400" y="1518281"/>
                </a:lnTo>
                <a:lnTo>
                  <a:pt x="292100" y="1474361"/>
                </a:lnTo>
                <a:lnTo>
                  <a:pt x="317500" y="1430828"/>
                </a:lnTo>
                <a:lnTo>
                  <a:pt x="393700" y="1302654"/>
                </a:lnTo>
                <a:lnTo>
                  <a:pt x="469900" y="1178314"/>
                </a:lnTo>
                <a:lnTo>
                  <a:pt x="508000" y="1137764"/>
                </a:lnTo>
                <a:lnTo>
                  <a:pt x="558800" y="1058066"/>
                </a:lnTo>
                <a:lnTo>
                  <a:pt x="596900" y="1018937"/>
                </a:lnTo>
                <a:lnTo>
                  <a:pt x="622300" y="980301"/>
                </a:lnTo>
                <a:lnTo>
                  <a:pt x="660400" y="942167"/>
                </a:lnTo>
                <a:lnTo>
                  <a:pt x="685800" y="904544"/>
                </a:lnTo>
                <a:lnTo>
                  <a:pt x="723900" y="867443"/>
                </a:lnTo>
                <a:lnTo>
                  <a:pt x="762000" y="830872"/>
                </a:lnTo>
                <a:lnTo>
                  <a:pt x="800100" y="794842"/>
                </a:lnTo>
                <a:lnTo>
                  <a:pt x="825500" y="759458"/>
                </a:lnTo>
                <a:lnTo>
                  <a:pt x="863600" y="724826"/>
                </a:lnTo>
                <a:lnTo>
                  <a:pt x="901700" y="690949"/>
                </a:lnTo>
                <a:lnTo>
                  <a:pt x="939800" y="657830"/>
                </a:lnTo>
                <a:lnTo>
                  <a:pt x="977900" y="625475"/>
                </a:lnTo>
                <a:lnTo>
                  <a:pt x="1016000" y="593885"/>
                </a:lnTo>
                <a:lnTo>
                  <a:pt x="1054100" y="563067"/>
                </a:lnTo>
                <a:lnTo>
                  <a:pt x="1092200" y="533023"/>
                </a:lnTo>
                <a:lnTo>
                  <a:pt x="1143000" y="503757"/>
                </a:lnTo>
                <a:lnTo>
                  <a:pt x="1181100" y="475274"/>
                </a:lnTo>
                <a:lnTo>
                  <a:pt x="1219200" y="447577"/>
                </a:lnTo>
                <a:lnTo>
                  <a:pt x="1257300" y="420671"/>
                </a:lnTo>
                <a:lnTo>
                  <a:pt x="1308100" y="394558"/>
                </a:lnTo>
                <a:lnTo>
                  <a:pt x="1346200" y="369244"/>
                </a:lnTo>
                <a:lnTo>
                  <a:pt x="1384300" y="344732"/>
                </a:lnTo>
                <a:lnTo>
                  <a:pt x="1435100" y="321026"/>
                </a:lnTo>
                <a:lnTo>
                  <a:pt x="1473200" y="298130"/>
                </a:lnTo>
                <a:lnTo>
                  <a:pt x="1524000" y="276047"/>
                </a:lnTo>
                <a:lnTo>
                  <a:pt x="1562100" y="254783"/>
                </a:lnTo>
                <a:lnTo>
                  <a:pt x="1612900" y="234340"/>
                </a:lnTo>
                <a:lnTo>
                  <a:pt x="1651000" y="214723"/>
                </a:lnTo>
                <a:lnTo>
                  <a:pt x="1701800" y="195935"/>
                </a:lnTo>
                <a:lnTo>
                  <a:pt x="1739900" y="177981"/>
                </a:lnTo>
                <a:lnTo>
                  <a:pt x="1790700" y="160865"/>
                </a:lnTo>
                <a:lnTo>
                  <a:pt x="1841500" y="144589"/>
                </a:lnTo>
                <a:lnTo>
                  <a:pt x="1879600" y="129160"/>
                </a:lnTo>
                <a:lnTo>
                  <a:pt x="1930400" y="114579"/>
                </a:lnTo>
                <a:lnTo>
                  <a:pt x="1981200" y="100852"/>
                </a:lnTo>
                <a:lnTo>
                  <a:pt x="2019300" y="87981"/>
                </a:lnTo>
                <a:lnTo>
                  <a:pt x="2070100" y="75972"/>
                </a:lnTo>
                <a:lnTo>
                  <a:pt x="2120900" y="64828"/>
                </a:lnTo>
                <a:lnTo>
                  <a:pt x="2171700" y="54553"/>
                </a:lnTo>
                <a:lnTo>
                  <a:pt x="2222500" y="45150"/>
                </a:lnTo>
                <a:lnTo>
                  <a:pt x="2260600" y="36625"/>
                </a:lnTo>
                <a:lnTo>
                  <a:pt x="2311400" y="28980"/>
                </a:lnTo>
                <a:lnTo>
                  <a:pt x="2362200" y="22220"/>
                </a:lnTo>
                <a:lnTo>
                  <a:pt x="2413000" y="16348"/>
                </a:lnTo>
                <a:lnTo>
                  <a:pt x="2463800" y="11369"/>
                </a:lnTo>
                <a:lnTo>
                  <a:pt x="2514600" y="7286"/>
                </a:lnTo>
                <a:lnTo>
                  <a:pt x="2565400" y="4104"/>
                </a:lnTo>
                <a:lnTo>
                  <a:pt x="2616200" y="1826"/>
                </a:lnTo>
                <a:lnTo>
                  <a:pt x="2667000" y="457"/>
                </a:lnTo>
                <a:lnTo>
                  <a:pt x="2717800" y="0"/>
                </a:lnTo>
                <a:lnTo>
                  <a:pt x="3517900" y="0"/>
                </a:lnTo>
                <a:lnTo>
                  <a:pt x="3517900" y="145503"/>
                </a:lnTo>
                <a:lnTo>
                  <a:pt x="2717800" y="145503"/>
                </a:lnTo>
                <a:lnTo>
                  <a:pt x="2667000" y="145979"/>
                </a:lnTo>
                <a:lnTo>
                  <a:pt x="2616200" y="147404"/>
                </a:lnTo>
                <a:lnTo>
                  <a:pt x="2565400" y="149775"/>
                </a:lnTo>
                <a:lnTo>
                  <a:pt x="2514600" y="153085"/>
                </a:lnTo>
                <a:lnTo>
                  <a:pt x="2463800" y="157333"/>
                </a:lnTo>
                <a:lnTo>
                  <a:pt x="2413000" y="162512"/>
                </a:lnTo>
                <a:lnTo>
                  <a:pt x="2362200" y="168619"/>
                </a:lnTo>
                <a:lnTo>
                  <a:pt x="2324100" y="175650"/>
                </a:lnTo>
                <a:lnTo>
                  <a:pt x="2273300" y="183600"/>
                </a:lnTo>
                <a:lnTo>
                  <a:pt x="2222500" y="192466"/>
                </a:lnTo>
                <a:lnTo>
                  <a:pt x="2171700" y="202242"/>
                </a:lnTo>
                <a:lnTo>
                  <a:pt x="2120900" y="212925"/>
                </a:lnTo>
                <a:lnTo>
                  <a:pt x="2082800" y="224510"/>
                </a:lnTo>
                <a:lnTo>
                  <a:pt x="2032000" y="236994"/>
                </a:lnTo>
                <a:lnTo>
                  <a:pt x="1981200" y="250371"/>
                </a:lnTo>
                <a:lnTo>
                  <a:pt x="1943100" y="264638"/>
                </a:lnTo>
                <a:lnTo>
                  <a:pt x="1892300" y="279791"/>
                </a:lnTo>
                <a:lnTo>
                  <a:pt x="1841500" y="295824"/>
                </a:lnTo>
                <a:lnTo>
                  <a:pt x="1803400" y="312734"/>
                </a:lnTo>
                <a:lnTo>
                  <a:pt x="1752600" y="330517"/>
                </a:lnTo>
                <a:lnTo>
                  <a:pt x="1714500" y="349169"/>
                </a:lnTo>
                <a:lnTo>
                  <a:pt x="1663700" y="368684"/>
                </a:lnTo>
                <a:lnTo>
                  <a:pt x="1625600" y="389059"/>
                </a:lnTo>
                <a:lnTo>
                  <a:pt x="1574800" y="410290"/>
                </a:lnTo>
                <a:lnTo>
                  <a:pt x="1536700" y="432372"/>
                </a:lnTo>
                <a:lnTo>
                  <a:pt x="1485900" y="455301"/>
                </a:lnTo>
                <a:lnTo>
                  <a:pt x="1447800" y="479074"/>
                </a:lnTo>
                <a:lnTo>
                  <a:pt x="1409700" y="503684"/>
                </a:lnTo>
                <a:lnTo>
                  <a:pt x="1358900" y="529129"/>
                </a:lnTo>
                <a:lnTo>
                  <a:pt x="1320800" y="555404"/>
                </a:lnTo>
                <a:lnTo>
                  <a:pt x="1282700" y="582505"/>
                </a:lnTo>
                <a:lnTo>
                  <a:pt x="1244600" y="610427"/>
                </a:lnTo>
                <a:lnTo>
                  <a:pt x="1193800" y="639167"/>
                </a:lnTo>
                <a:lnTo>
                  <a:pt x="1155700" y="668720"/>
                </a:lnTo>
                <a:lnTo>
                  <a:pt x="1117600" y="699081"/>
                </a:lnTo>
                <a:lnTo>
                  <a:pt x="1079500" y="730248"/>
                </a:lnTo>
                <a:lnTo>
                  <a:pt x="1041400" y="762214"/>
                </a:lnTo>
                <a:lnTo>
                  <a:pt x="1003300" y="794976"/>
                </a:lnTo>
                <a:lnTo>
                  <a:pt x="965200" y="828531"/>
                </a:lnTo>
                <a:lnTo>
                  <a:pt x="939800" y="862872"/>
                </a:lnTo>
                <a:lnTo>
                  <a:pt x="901700" y="897997"/>
                </a:lnTo>
                <a:lnTo>
                  <a:pt x="863600" y="933796"/>
                </a:lnTo>
                <a:lnTo>
                  <a:pt x="825500" y="970154"/>
                </a:lnTo>
                <a:lnTo>
                  <a:pt x="800100" y="1007061"/>
                </a:lnTo>
                <a:lnTo>
                  <a:pt x="762000" y="1044506"/>
                </a:lnTo>
                <a:lnTo>
                  <a:pt x="736600" y="1082481"/>
                </a:lnTo>
                <a:lnTo>
                  <a:pt x="698500" y="1120973"/>
                </a:lnTo>
                <a:lnTo>
                  <a:pt x="673100" y="1159973"/>
                </a:lnTo>
                <a:lnTo>
                  <a:pt x="635000" y="1199471"/>
                </a:lnTo>
                <a:lnTo>
                  <a:pt x="584200" y="1279919"/>
                </a:lnTo>
                <a:lnTo>
                  <a:pt x="508000" y="1404065"/>
                </a:lnTo>
                <a:lnTo>
                  <a:pt x="431800" y="1532133"/>
                </a:lnTo>
                <a:lnTo>
                  <a:pt x="406400" y="1575646"/>
                </a:lnTo>
                <a:lnTo>
                  <a:pt x="393700" y="1619553"/>
                </a:lnTo>
                <a:lnTo>
                  <a:pt x="342900" y="1708510"/>
                </a:lnTo>
                <a:lnTo>
                  <a:pt x="317500" y="1798922"/>
                </a:lnTo>
                <a:lnTo>
                  <a:pt x="292100" y="1844648"/>
                </a:lnTo>
                <a:lnTo>
                  <a:pt x="177800" y="2269916"/>
                </a:lnTo>
                <a:lnTo>
                  <a:pt x="177800" y="2318505"/>
                </a:lnTo>
                <a:lnTo>
                  <a:pt x="165100" y="2367324"/>
                </a:lnTo>
                <a:lnTo>
                  <a:pt x="165100" y="2416363"/>
                </a:lnTo>
                <a:lnTo>
                  <a:pt x="152400" y="2465610"/>
                </a:lnTo>
                <a:lnTo>
                  <a:pt x="152400" y="2614505"/>
                </a:lnTo>
                <a:lnTo>
                  <a:pt x="139700" y="2664486"/>
                </a:lnTo>
                <a:lnTo>
                  <a:pt x="139700" y="2712251"/>
                </a:lnTo>
                <a:lnTo>
                  <a:pt x="0" y="2712251"/>
                </a:lnTo>
                <a:close/>
              </a:path>
              <a:path w="3517900" h="2712720">
                <a:moveTo>
                  <a:pt x="355600" y="2712251"/>
                </a:moveTo>
                <a:lnTo>
                  <a:pt x="355600" y="2562218"/>
                </a:lnTo>
                <a:lnTo>
                  <a:pt x="368300" y="2511800"/>
                </a:lnTo>
                <a:lnTo>
                  <a:pt x="368300" y="2411619"/>
                </a:lnTo>
                <a:lnTo>
                  <a:pt x="393700" y="2312396"/>
                </a:lnTo>
                <a:lnTo>
                  <a:pt x="393700" y="2263177"/>
                </a:lnTo>
                <a:lnTo>
                  <a:pt x="469900" y="1974170"/>
                </a:lnTo>
                <a:lnTo>
                  <a:pt x="495300" y="1927175"/>
                </a:lnTo>
                <a:lnTo>
                  <a:pt x="520700" y="1834307"/>
                </a:lnTo>
                <a:lnTo>
                  <a:pt x="546100" y="1788459"/>
                </a:lnTo>
                <a:lnTo>
                  <a:pt x="558800" y="1743021"/>
                </a:lnTo>
                <a:lnTo>
                  <a:pt x="635000" y="1609287"/>
                </a:lnTo>
                <a:lnTo>
                  <a:pt x="647700" y="1565612"/>
                </a:lnTo>
                <a:lnTo>
                  <a:pt x="673100" y="1522412"/>
                </a:lnTo>
                <a:lnTo>
                  <a:pt x="723900" y="1437483"/>
                </a:lnTo>
                <a:lnTo>
                  <a:pt x="762000" y="1395781"/>
                </a:lnTo>
                <a:lnTo>
                  <a:pt x="812800" y="1313967"/>
                </a:lnTo>
                <a:lnTo>
                  <a:pt x="850900" y="1273881"/>
                </a:lnTo>
                <a:lnTo>
                  <a:pt x="876300" y="1234359"/>
                </a:lnTo>
                <a:lnTo>
                  <a:pt x="914400" y="1195415"/>
                </a:lnTo>
                <a:lnTo>
                  <a:pt x="939800" y="1157061"/>
                </a:lnTo>
                <a:lnTo>
                  <a:pt x="977900" y="1119311"/>
                </a:lnTo>
                <a:lnTo>
                  <a:pt x="1016000" y="1082177"/>
                </a:lnTo>
                <a:lnTo>
                  <a:pt x="1041400" y="1045673"/>
                </a:lnTo>
                <a:lnTo>
                  <a:pt x="1079500" y="1010012"/>
                </a:lnTo>
                <a:lnTo>
                  <a:pt x="1117600" y="975228"/>
                </a:lnTo>
                <a:lnTo>
                  <a:pt x="1155700" y="941326"/>
                </a:lnTo>
                <a:lnTo>
                  <a:pt x="1193800" y="908312"/>
                </a:lnTo>
                <a:lnTo>
                  <a:pt x="1231900" y="876191"/>
                </a:lnTo>
                <a:lnTo>
                  <a:pt x="1270000" y="844970"/>
                </a:lnTo>
                <a:lnTo>
                  <a:pt x="1320800" y="814653"/>
                </a:lnTo>
                <a:lnTo>
                  <a:pt x="1358900" y="785247"/>
                </a:lnTo>
                <a:lnTo>
                  <a:pt x="1397000" y="756757"/>
                </a:lnTo>
                <a:lnTo>
                  <a:pt x="1435100" y="729189"/>
                </a:lnTo>
                <a:lnTo>
                  <a:pt x="1485900" y="702549"/>
                </a:lnTo>
                <a:lnTo>
                  <a:pt x="1524000" y="676842"/>
                </a:lnTo>
                <a:lnTo>
                  <a:pt x="1562100" y="652073"/>
                </a:lnTo>
                <a:lnTo>
                  <a:pt x="1612900" y="628249"/>
                </a:lnTo>
                <a:lnTo>
                  <a:pt x="1651000" y="605375"/>
                </a:lnTo>
                <a:lnTo>
                  <a:pt x="1701800" y="583457"/>
                </a:lnTo>
                <a:lnTo>
                  <a:pt x="1739900" y="562500"/>
                </a:lnTo>
                <a:lnTo>
                  <a:pt x="1790700" y="542511"/>
                </a:lnTo>
                <a:lnTo>
                  <a:pt x="1828800" y="523494"/>
                </a:lnTo>
                <a:lnTo>
                  <a:pt x="1879600" y="505455"/>
                </a:lnTo>
                <a:lnTo>
                  <a:pt x="1930400" y="488401"/>
                </a:lnTo>
                <a:lnTo>
                  <a:pt x="1968500" y="472337"/>
                </a:lnTo>
                <a:lnTo>
                  <a:pt x="2019300" y="457267"/>
                </a:lnTo>
                <a:lnTo>
                  <a:pt x="2070100" y="443199"/>
                </a:lnTo>
                <a:lnTo>
                  <a:pt x="2120900" y="430138"/>
                </a:lnTo>
                <a:lnTo>
                  <a:pt x="2171700" y="418089"/>
                </a:lnTo>
                <a:lnTo>
                  <a:pt x="2209800" y="407058"/>
                </a:lnTo>
                <a:lnTo>
                  <a:pt x="2260600" y="397051"/>
                </a:lnTo>
                <a:lnTo>
                  <a:pt x="2311400" y="388073"/>
                </a:lnTo>
                <a:lnTo>
                  <a:pt x="2362200" y="380130"/>
                </a:lnTo>
                <a:lnTo>
                  <a:pt x="2413000" y="373228"/>
                </a:lnTo>
                <a:lnTo>
                  <a:pt x="2463800" y="367372"/>
                </a:lnTo>
                <a:lnTo>
                  <a:pt x="2514600" y="362569"/>
                </a:lnTo>
                <a:lnTo>
                  <a:pt x="2565400" y="358822"/>
                </a:lnTo>
                <a:lnTo>
                  <a:pt x="2616200" y="356140"/>
                </a:lnTo>
                <a:lnTo>
                  <a:pt x="2667000" y="354526"/>
                </a:lnTo>
                <a:lnTo>
                  <a:pt x="2717800" y="353987"/>
                </a:lnTo>
                <a:lnTo>
                  <a:pt x="3517900" y="353987"/>
                </a:lnTo>
                <a:lnTo>
                  <a:pt x="3517900" y="500576"/>
                </a:lnTo>
                <a:lnTo>
                  <a:pt x="2717800" y="500576"/>
                </a:lnTo>
                <a:lnTo>
                  <a:pt x="2667000" y="501091"/>
                </a:lnTo>
                <a:lnTo>
                  <a:pt x="2616200" y="502626"/>
                </a:lnTo>
                <a:lnTo>
                  <a:pt x="2565400" y="505173"/>
                </a:lnTo>
                <a:lnTo>
                  <a:pt x="2527300" y="508721"/>
                </a:lnTo>
                <a:lnTo>
                  <a:pt x="2476500" y="513259"/>
                </a:lnTo>
                <a:lnTo>
                  <a:pt x="2425700" y="518777"/>
                </a:lnTo>
                <a:lnTo>
                  <a:pt x="2387600" y="525263"/>
                </a:lnTo>
                <a:lnTo>
                  <a:pt x="2336800" y="532709"/>
                </a:lnTo>
                <a:lnTo>
                  <a:pt x="2286000" y="541103"/>
                </a:lnTo>
                <a:lnTo>
                  <a:pt x="2247900" y="550434"/>
                </a:lnTo>
                <a:lnTo>
                  <a:pt x="2197100" y="560693"/>
                </a:lnTo>
                <a:lnTo>
                  <a:pt x="2159000" y="571869"/>
                </a:lnTo>
                <a:lnTo>
                  <a:pt x="2108200" y="583951"/>
                </a:lnTo>
                <a:lnTo>
                  <a:pt x="2070100" y="596928"/>
                </a:lnTo>
                <a:lnTo>
                  <a:pt x="2019300" y="610792"/>
                </a:lnTo>
                <a:lnTo>
                  <a:pt x="1981200" y="625530"/>
                </a:lnTo>
                <a:lnTo>
                  <a:pt x="1943100" y="641132"/>
                </a:lnTo>
                <a:lnTo>
                  <a:pt x="1892300" y="657589"/>
                </a:lnTo>
                <a:lnTo>
                  <a:pt x="1854200" y="674889"/>
                </a:lnTo>
                <a:lnTo>
                  <a:pt x="1816100" y="693022"/>
                </a:lnTo>
                <a:lnTo>
                  <a:pt x="1765300" y="711978"/>
                </a:lnTo>
                <a:lnTo>
                  <a:pt x="1727200" y="731745"/>
                </a:lnTo>
                <a:lnTo>
                  <a:pt x="1689100" y="752314"/>
                </a:lnTo>
                <a:lnTo>
                  <a:pt x="1651000" y="773675"/>
                </a:lnTo>
                <a:lnTo>
                  <a:pt x="1612900" y="795816"/>
                </a:lnTo>
                <a:lnTo>
                  <a:pt x="1574800" y="818727"/>
                </a:lnTo>
                <a:lnTo>
                  <a:pt x="1536700" y="842397"/>
                </a:lnTo>
                <a:lnTo>
                  <a:pt x="1498600" y="866817"/>
                </a:lnTo>
                <a:lnTo>
                  <a:pt x="1460500" y="891976"/>
                </a:lnTo>
                <a:lnTo>
                  <a:pt x="1422400" y="917862"/>
                </a:lnTo>
                <a:lnTo>
                  <a:pt x="1384300" y="944467"/>
                </a:lnTo>
                <a:lnTo>
                  <a:pt x="1346200" y="971778"/>
                </a:lnTo>
                <a:lnTo>
                  <a:pt x="1320800" y="999787"/>
                </a:lnTo>
                <a:lnTo>
                  <a:pt x="1282700" y="1028482"/>
                </a:lnTo>
                <a:lnTo>
                  <a:pt x="1244600" y="1057852"/>
                </a:lnTo>
                <a:lnTo>
                  <a:pt x="1219200" y="1087888"/>
                </a:lnTo>
                <a:lnTo>
                  <a:pt x="1181100" y="1118579"/>
                </a:lnTo>
                <a:lnTo>
                  <a:pt x="1155700" y="1149915"/>
                </a:lnTo>
                <a:lnTo>
                  <a:pt x="1117600" y="1181884"/>
                </a:lnTo>
                <a:lnTo>
                  <a:pt x="1092200" y="1214476"/>
                </a:lnTo>
                <a:lnTo>
                  <a:pt x="1054100" y="1247682"/>
                </a:lnTo>
                <a:lnTo>
                  <a:pt x="1028700" y="1281490"/>
                </a:lnTo>
                <a:lnTo>
                  <a:pt x="1003300" y="1315890"/>
                </a:lnTo>
                <a:lnTo>
                  <a:pt x="977900" y="1350871"/>
                </a:lnTo>
                <a:lnTo>
                  <a:pt x="939800" y="1386424"/>
                </a:lnTo>
                <a:lnTo>
                  <a:pt x="914400" y="1422537"/>
                </a:lnTo>
                <a:lnTo>
                  <a:pt x="889000" y="1459201"/>
                </a:lnTo>
                <a:lnTo>
                  <a:pt x="838200" y="1534135"/>
                </a:lnTo>
                <a:lnTo>
                  <a:pt x="812800" y="1572386"/>
                </a:lnTo>
                <a:lnTo>
                  <a:pt x="800100" y="1611145"/>
                </a:lnTo>
                <a:lnTo>
                  <a:pt x="749300" y="1690145"/>
                </a:lnTo>
                <a:lnTo>
                  <a:pt x="736600" y="1730366"/>
                </a:lnTo>
                <a:lnTo>
                  <a:pt x="711200" y="1771052"/>
                </a:lnTo>
                <a:lnTo>
                  <a:pt x="698500" y="1812195"/>
                </a:lnTo>
                <a:lnTo>
                  <a:pt x="673100" y="1853783"/>
                </a:lnTo>
                <a:lnTo>
                  <a:pt x="660400" y="1895806"/>
                </a:lnTo>
                <a:lnTo>
                  <a:pt x="635000" y="1938253"/>
                </a:lnTo>
                <a:lnTo>
                  <a:pt x="546100" y="2246383"/>
                </a:lnTo>
                <a:lnTo>
                  <a:pt x="546100" y="2291848"/>
                </a:lnTo>
                <a:lnTo>
                  <a:pt x="520700" y="2383757"/>
                </a:lnTo>
                <a:lnTo>
                  <a:pt x="520700" y="2430180"/>
                </a:lnTo>
                <a:lnTo>
                  <a:pt x="508000" y="2476902"/>
                </a:lnTo>
                <a:lnTo>
                  <a:pt x="508000" y="2618755"/>
                </a:lnTo>
                <a:lnTo>
                  <a:pt x="495300" y="2666566"/>
                </a:lnTo>
                <a:lnTo>
                  <a:pt x="495300" y="2712251"/>
                </a:lnTo>
                <a:lnTo>
                  <a:pt x="355600" y="2712251"/>
                </a:lnTo>
                <a:close/>
              </a:path>
              <a:path w="3517900" h="2712720">
                <a:moveTo>
                  <a:pt x="711200" y="2712251"/>
                </a:moveTo>
                <a:lnTo>
                  <a:pt x="711200" y="2571663"/>
                </a:lnTo>
                <a:lnTo>
                  <a:pt x="723900" y="2524586"/>
                </a:lnTo>
                <a:lnTo>
                  <a:pt x="723900" y="2431373"/>
                </a:lnTo>
                <a:lnTo>
                  <a:pt x="749300" y="2339498"/>
                </a:lnTo>
                <a:lnTo>
                  <a:pt x="749300" y="2294095"/>
                </a:lnTo>
                <a:lnTo>
                  <a:pt x="825500" y="2029950"/>
                </a:lnTo>
                <a:lnTo>
                  <a:pt x="850900" y="1987424"/>
                </a:lnTo>
                <a:lnTo>
                  <a:pt x="876300" y="1903768"/>
                </a:lnTo>
                <a:lnTo>
                  <a:pt x="901700" y="1862665"/>
                </a:lnTo>
                <a:lnTo>
                  <a:pt x="914400" y="1822061"/>
                </a:lnTo>
                <a:lnTo>
                  <a:pt x="965200" y="1742404"/>
                </a:lnTo>
                <a:lnTo>
                  <a:pt x="977900" y="1703376"/>
                </a:lnTo>
                <a:lnTo>
                  <a:pt x="1028700" y="1626985"/>
                </a:lnTo>
                <a:lnTo>
                  <a:pt x="1054100" y="1589646"/>
                </a:lnTo>
                <a:lnTo>
                  <a:pt x="1079500" y="1552897"/>
                </a:lnTo>
                <a:lnTo>
                  <a:pt x="1104900" y="1516748"/>
                </a:lnTo>
                <a:lnTo>
                  <a:pt x="1130300" y="1481214"/>
                </a:lnTo>
                <a:lnTo>
                  <a:pt x="1168400" y="1446307"/>
                </a:lnTo>
                <a:lnTo>
                  <a:pt x="1193800" y="1412038"/>
                </a:lnTo>
                <a:lnTo>
                  <a:pt x="1219200" y="1378422"/>
                </a:lnTo>
                <a:lnTo>
                  <a:pt x="1257300" y="1345471"/>
                </a:lnTo>
                <a:lnTo>
                  <a:pt x="1282700" y="1313197"/>
                </a:lnTo>
                <a:lnTo>
                  <a:pt x="1308100" y="1281614"/>
                </a:lnTo>
                <a:lnTo>
                  <a:pt x="1346200" y="1250733"/>
                </a:lnTo>
                <a:lnTo>
                  <a:pt x="1384300" y="1220568"/>
                </a:lnTo>
                <a:lnTo>
                  <a:pt x="1409700" y="1191131"/>
                </a:lnTo>
                <a:lnTo>
                  <a:pt x="1447800" y="1162435"/>
                </a:lnTo>
                <a:lnTo>
                  <a:pt x="1485900" y="1134493"/>
                </a:lnTo>
                <a:lnTo>
                  <a:pt x="1511300" y="1107317"/>
                </a:lnTo>
                <a:lnTo>
                  <a:pt x="1549400" y="1080921"/>
                </a:lnTo>
                <a:lnTo>
                  <a:pt x="1587500" y="1055315"/>
                </a:lnTo>
                <a:lnTo>
                  <a:pt x="1625600" y="1030515"/>
                </a:lnTo>
                <a:lnTo>
                  <a:pt x="1663700" y="1006531"/>
                </a:lnTo>
                <a:lnTo>
                  <a:pt x="1701800" y="983377"/>
                </a:lnTo>
                <a:lnTo>
                  <a:pt x="1739900" y="961066"/>
                </a:lnTo>
                <a:lnTo>
                  <a:pt x="1778000" y="939610"/>
                </a:lnTo>
                <a:lnTo>
                  <a:pt x="1816100" y="919022"/>
                </a:lnTo>
                <a:lnTo>
                  <a:pt x="1866900" y="899314"/>
                </a:lnTo>
                <a:lnTo>
                  <a:pt x="1905000" y="880500"/>
                </a:lnTo>
                <a:lnTo>
                  <a:pt x="1943100" y="862591"/>
                </a:lnTo>
                <a:lnTo>
                  <a:pt x="1993900" y="845602"/>
                </a:lnTo>
                <a:lnTo>
                  <a:pt x="2032000" y="829543"/>
                </a:lnTo>
                <a:lnTo>
                  <a:pt x="2070100" y="814429"/>
                </a:lnTo>
                <a:lnTo>
                  <a:pt x="2120900" y="800271"/>
                </a:lnTo>
                <a:lnTo>
                  <a:pt x="2159000" y="787083"/>
                </a:lnTo>
                <a:lnTo>
                  <a:pt x="2209800" y="774877"/>
                </a:lnTo>
                <a:lnTo>
                  <a:pt x="2247900" y="763665"/>
                </a:lnTo>
                <a:lnTo>
                  <a:pt x="2298700" y="753462"/>
                </a:lnTo>
                <a:lnTo>
                  <a:pt x="2336800" y="744278"/>
                </a:lnTo>
                <a:lnTo>
                  <a:pt x="2387600" y="736127"/>
                </a:lnTo>
                <a:lnTo>
                  <a:pt x="2425700" y="729022"/>
                </a:lnTo>
                <a:lnTo>
                  <a:pt x="2476500" y="722975"/>
                </a:lnTo>
                <a:lnTo>
                  <a:pt x="2527300" y="718000"/>
                </a:lnTo>
                <a:lnTo>
                  <a:pt x="2565400" y="714107"/>
                </a:lnTo>
                <a:lnTo>
                  <a:pt x="2616200" y="711311"/>
                </a:lnTo>
                <a:lnTo>
                  <a:pt x="2667000" y="709625"/>
                </a:lnTo>
                <a:lnTo>
                  <a:pt x="2717800" y="709059"/>
                </a:lnTo>
                <a:lnTo>
                  <a:pt x="3517900" y="709059"/>
                </a:lnTo>
                <a:lnTo>
                  <a:pt x="3517900" y="855649"/>
                </a:lnTo>
                <a:lnTo>
                  <a:pt x="2717800" y="855649"/>
                </a:lnTo>
                <a:lnTo>
                  <a:pt x="2667000" y="856258"/>
                </a:lnTo>
                <a:lnTo>
                  <a:pt x="2616200" y="858073"/>
                </a:lnTo>
                <a:lnTo>
                  <a:pt x="2578100" y="861080"/>
                </a:lnTo>
                <a:lnTo>
                  <a:pt x="2527300" y="865265"/>
                </a:lnTo>
                <a:lnTo>
                  <a:pt x="2476500" y="870612"/>
                </a:lnTo>
                <a:lnTo>
                  <a:pt x="2425700" y="877108"/>
                </a:lnTo>
                <a:lnTo>
                  <a:pt x="2387600" y="884737"/>
                </a:lnTo>
                <a:lnTo>
                  <a:pt x="2336800" y="893484"/>
                </a:lnTo>
                <a:lnTo>
                  <a:pt x="2298700" y="903336"/>
                </a:lnTo>
                <a:lnTo>
                  <a:pt x="2247900" y="914276"/>
                </a:lnTo>
                <a:lnTo>
                  <a:pt x="2209800" y="926291"/>
                </a:lnTo>
                <a:lnTo>
                  <a:pt x="2159000" y="939366"/>
                </a:lnTo>
                <a:lnTo>
                  <a:pt x="2120900" y="953485"/>
                </a:lnTo>
                <a:lnTo>
                  <a:pt x="2070100" y="968635"/>
                </a:lnTo>
                <a:lnTo>
                  <a:pt x="2032000" y="984801"/>
                </a:lnTo>
                <a:lnTo>
                  <a:pt x="1993900" y="1001967"/>
                </a:lnTo>
                <a:lnTo>
                  <a:pt x="1955800" y="1020120"/>
                </a:lnTo>
                <a:lnTo>
                  <a:pt x="1905000" y="1039244"/>
                </a:lnTo>
                <a:lnTo>
                  <a:pt x="1866900" y="1059325"/>
                </a:lnTo>
                <a:lnTo>
                  <a:pt x="1828800" y="1080348"/>
                </a:lnTo>
                <a:lnTo>
                  <a:pt x="1790700" y="1102298"/>
                </a:lnTo>
                <a:lnTo>
                  <a:pt x="1752600" y="1125161"/>
                </a:lnTo>
                <a:lnTo>
                  <a:pt x="1714500" y="1148922"/>
                </a:lnTo>
                <a:lnTo>
                  <a:pt x="1676400" y="1173566"/>
                </a:lnTo>
                <a:lnTo>
                  <a:pt x="1638300" y="1199078"/>
                </a:lnTo>
                <a:lnTo>
                  <a:pt x="1600200" y="1225444"/>
                </a:lnTo>
                <a:lnTo>
                  <a:pt x="1562100" y="1252649"/>
                </a:lnTo>
                <a:lnTo>
                  <a:pt x="1536700" y="1280679"/>
                </a:lnTo>
                <a:lnTo>
                  <a:pt x="1498600" y="1309518"/>
                </a:lnTo>
                <a:lnTo>
                  <a:pt x="1460500" y="1339152"/>
                </a:lnTo>
                <a:lnTo>
                  <a:pt x="1435100" y="1369566"/>
                </a:lnTo>
                <a:lnTo>
                  <a:pt x="1397000" y="1400746"/>
                </a:lnTo>
                <a:lnTo>
                  <a:pt x="1371600" y="1432676"/>
                </a:lnTo>
                <a:lnTo>
                  <a:pt x="1333500" y="1465343"/>
                </a:lnTo>
                <a:lnTo>
                  <a:pt x="1308100" y="1498731"/>
                </a:lnTo>
                <a:lnTo>
                  <a:pt x="1282700" y="1532825"/>
                </a:lnTo>
                <a:lnTo>
                  <a:pt x="1257300" y="1567611"/>
                </a:lnTo>
                <a:lnTo>
                  <a:pt x="1219200" y="1603075"/>
                </a:lnTo>
                <a:lnTo>
                  <a:pt x="1193800" y="1639201"/>
                </a:lnTo>
                <a:lnTo>
                  <a:pt x="1168400" y="1675975"/>
                </a:lnTo>
                <a:lnTo>
                  <a:pt x="1143000" y="1713382"/>
                </a:lnTo>
                <a:lnTo>
                  <a:pt x="1130300" y="1751407"/>
                </a:lnTo>
                <a:lnTo>
                  <a:pt x="1079500" y="1829254"/>
                </a:lnTo>
                <a:lnTo>
                  <a:pt x="1054100" y="1869046"/>
                </a:lnTo>
                <a:lnTo>
                  <a:pt x="1041400" y="1909397"/>
                </a:lnTo>
                <a:lnTo>
                  <a:pt x="1016000" y="1950293"/>
                </a:lnTo>
                <a:lnTo>
                  <a:pt x="990600" y="2033661"/>
                </a:lnTo>
                <a:lnTo>
                  <a:pt x="965200" y="2076104"/>
                </a:lnTo>
                <a:lnTo>
                  <a:pt x="889000" y="2340447"/>
                </a:lnTo>
                <a:lnTo>
                  <a:pt x="889000" y="2385982"/>
                </a:lnTo>
                <a:lnTo>
                  <a:pt x="876300" y="2431900"/>
                </a:lnTo>
                <a:lnTo>
                  <a:pt x="876300" y="2478186"/>
                </a:lnTo>
                <a:lnTo>
                  <a:pt x="863600" y="2524825"/>
                </a:lnTo>
                <a:lnTo>
                  <a:pt x="863600" y="2619106"/>
                </a:lnTo>
                <a:lnTo>
                  <a:pt x="850900" y="2666718"/>
                </a:lnTo>
                <a:lnTo>
                  <a:pt x="850900" y="2712251"/>
                </a:lnTo>
                <a:lnTo>
                  <a:pt x="711200" y="2712251"/>
                </a:lnTo>
                <a:close/>
              </a:path>
              <a:path w="3517900" h="2712720">
                <a:moveTo>
                  <a:pt x="1066800" y="2712251"/>
                </a:moveTo>
                <a:lnTo>
                  <a:pt x="1066800" y="2569930"/>
                </a:lnTo>
                <a:lnTo>
                  <a:pt x="1079500" y="2522438"/>
                </a:lnTo>
                <a:lnTo>
                  <a:pt x="1079500" y="2475347"/>
                </a:lnTo>
                <a:lnTo>
                  <a:pt x="1092200" y="2428679"/>
                </a:lnTo>
                <a:lnTo>
                  <a:pt x="1092200" y="2382452"/>
                </a:lnTo>
                <a:lnTo>
                  <a:pt x="1155700" y="2158616"/>
                </a:lnTo>
                <a:lnTo>
                  <a:pt x="1181100" y="2115446"/>
                </a:lnTo>
                <a:lnTo>
                  <a:pt x="1206500" y="2030858"/>
                </a:lnTo>
                <a:lnTo>
                  <a:pt x="1257300" y="1948737"/>
                </a:lnTo>
                <a:lnTo>
                  <a:pt x="1270000" y="1908650"/>
                </a:lnTo>
                <a:lnTo>
                  <a:pt x="1295400" y="1869239"/>
                </a:lnTo>
                <a:lnTo>
                  <a:pt x="1320800" y="1830523"/>
                </a:lnTo>
                <a:lnTo>
                  <a:pt x="1346200" y="1792521"/>
                </a:lnTo>
                <a:lnTo>
                  <a:pt x="1371600" y="1755253"/>
                </a:lnTo>
                <a:lnTo>
                  <a:pt x="1397000" y="1718739"/>
                </a:lnTo>
                <a:lnTo>
                  <a:pt x="1422400" y="1682997"/>
                </a:lnTo>
                <a:lnTo>
                  <a:pt x="1460500" y="1648048"/>
                </a:lnTo>
                <a:lnTo>
                  <a:pt x="1485900" y="1613911"/>
                </a:lnTo>
                <a:lnTo>
                  <a:pt x="1511300" y="1580605"/>
                </a:lnTo>
                <a:lnTo>
                  <a:pt x="1549400" y="1548150"/>
                </a:lnTo>
                <a:lnTo>
                  <a:pt x="1574800" y="1516566"/>
                </a:lnTo>
                <a:lnTo>
                  <a:pt x="1612900" y="1485871"/>
                </a:lnTo>
                <a:lnTo>
                  <a:pt x="1651000" y="1456086"/>
                </a:lnTo>
                <a:lnTo>
                  <a:pt x="1689100" y="1427230"/>
                </a:lnTo>
                <a:lnTo>
                  <a:pt x="1714500" y="1399323"/>
                </a:lnTo>
                <a:lnTo>
                  <a:pt x="1752600" y="1372384"/>
                </a:lnTo>
                <a:lnTo>
                  <a:pt x="1790700" y="1346432"/>
                </a:lnTo>
                <a:lnTo>
                  <a:pt x="1828800" y="1321488"/>
                </a:lnTo>
                <a:lnTo>
                  <a:pt x="1866900" y="1297569"/>
                </a:lnTo>
                <a:lnTo>
                  <a:pt x="1905000" y="1274698"/>
                </a:lnTo>
                <a:lnTo>
                  <a:pt x="1943100" y="1252891"/>
                </a:lnTo>
                <a:lnTo>
                  <a:pt x="1993900" y="1232170"/>
                </a:lnTo>
                <a:lnTo>
                  <a:pt x="2032000" y="1212553"/>
                </a:lnTo>
                <a:lnTo>
                  <a:pt x="2070100" y="1194061"/>
                </a:lnTo>
                <a:lnTo>
                  <a:pt x="2120900" y="1176712"/>
                </a:lnTo>
                <a:lnTo>
                  <a:pt x="2159000" y="1160527"/>
                </a:lnTo>
                <a:lnTo>
                  <a:pt x="2197100" y="1145524"/>
                </a:lnTo>
                <a:lnTo>
                  <a:pt x="2247900" y="1131723"/>
                </a:lnTo>
                <a:lnTo>
                  <a:pt x="2286000" y="1119145"/>
                </a:lnTo>
                <a:lnTo>
                  <a:pt x="2336800" y="1107807"/>
                </a:lnTo>
                <a:lnTo>
                  <a:pt x="2387600" y="1097730"/>
                </a:lnTo>
                <a:lnTo>
                  <a:pt x="2425700" y="1088933"/>
                </a:lnTo>
                <a:lnTo>
                  <a:pt x="2476500" y="1081437"/>
                </a:lnTo>
                <a:lnTo>
                  <a:pt x="2527300" y="1075259"/>
                </a:lnTo>
                <a:lnTo>
                  <a:pt x="2565400" y="1070420"/>
                </a:lnTo>
                <a:lnTo>
                  <a:pt x="2616200" y="1066940"/>
                </a:lnTo>
                <a:lnTo>
                  <a:pt x="2667000" y="1064838"/>
                </a:lnTo>
                <a:lnTo>
                  <a:pt x="2717800" y="1064132"/>
                </a:lnTo>
                <a:lnTo>
                  <a:pt x="3517900" y="1064132"/>
                </a:lnTo>
                <a:lnTo>
                  <a:pt x="3517900" y="1210722"/>
                </a:lnTo>
                <a:lnTo>
                  <a:pt x="2717800" y="1210722"/>
                </a:lnTo>
                <a:lnTo>
                  <a:pt x="2667000" y="1211497"/>
                </a:lnTo>
                <a:lnTo>
                  <a:pt x="2616200" y="1213807"/>
                </a:lnTo>
                <a:lnTo>
                  <a:pt x="2565400" y="1217627"/>
                </a:lnTo>
                <a:lnTo>
                  <a:pt x="2527300" y="1222934"/>
                </a:lnTo>
                <a:lnTo>
                  <a:pt x="2476500" y="1229705"/>
                </a:lnTo>
                <a:lnTo>
                  <a:pt x="2425700" y="1237916"/>
                </a:lnTo>
                <a:lnTo>
                  <a:pt x="2387600" y="1247543"/>
                </a:lnTo>
                <a:lnTo>
                  <a:pt x="2336800" y="1258563"/>
                </a:lnTo>
                <a:lnTo>
                  <a:pt x="2298700" y="1270951"/>
                </a:lnTo>
                <a:lnTo>
                  <a:pt x="2247900" y="1284685"/>
                </a:lnTo>
                <a:lnTo>
                  <a:pt x="2209800" y="1299741"/>
                </a:lnTo>
                <a:lnTo>
                  <a:pt x="2159000" y="1316095"/>
                </a:lnTo>
                <a:lnTo>
                  <a:pt x="2120900" y="1333724"/>
                </a:lnTo>
                <a:lnTo>
                  <a:pt x="2082800" y="1352603"/>
                </a:lnTo>
                <a:lnTo>
                  <a:pt x="2032000" y="1372710"/>
                </a:lnTo>
                <a:lnTo>
                  <a:pt x="1993900" y="1394020"/>
                </a:lnTo>
                <a:lnTo>
                  <a:pt x="1955800" y="1416511"/>
                </a:lnTo>
                <a:lnTo>
                  <a:pt x="1917700" y="1440158"/>
                </a:lnTo>
                <a:lnTo>
                  <a:pt x="1879600" y="1464937"/>
                </a:lnTo>
                <a:lnTo>
                  <a:pt x="1841500" y="1490826"/>
                </a:lnTo>
                <a:lnTo>
                  <a:pt x="1803400" y="1517800"/>
                </a:lnTo>
                <a:lnTo>
                  <a:pt x="1765300" y="1545836"/>
                </a:lnTo>
                <a:lnTo>
                  <a:pt x="1739900" y="1574911"/>
                </a:lnTo>
                <a:lnTo>
                  <a:pt x="1701800" y="1605000"/>
                </a:lnTo>
                <a:lnTo>
                  <a:pt x="1663700" y="1636080"/>
                </a:lnTo>
                <a:lnTo>
                  <a:pt x="1638300" y="1668128"/>
                </a:lnTo>
                <a:lnTo>
                  <a:pt x="1600200" y="1701119"/>
                </a:lnTo>
                <a:lnTo>
                  <a:pt x="1574800" y="1735030"/>
                </a:lnTo>
                <a:lnTo>
                  <a:pt x="1549400" y="1769839"/>
                </a:lnTo>
                <a:lnTo>
                  <a:pt x="1511300" y="1805519"/>
                </a:lnTo>
                <a:lnTo>
                  <a:pt x="1485900" y="1842050"/>
                </a:lnTo>
                <a:lnTo>
                  <a:pt x="1460500" y="1879406"/>
                </a:lnTo>
                <a:lnTo>
                  <a:pt x="1435100" y="1917564"/>
                </a:lnTo>
                <a:lnTo>
                  <a:pt x="1422400" y="1956500"/>
                </a:lnTo>
                <a:lnTo>
                  <a:pt x="1397000" y="1996191"/>
                </a:lnTo>
                <a:lnTo>
                  <a:pt x="1371600" y="2036613"/>
                </a:lnTo>
                <a:lnTo>
                  <a:pt x="1346200" y="2077743"/>
                </a:lnTo>
                <a:lnTo>
                  <a:pt x="1320800" y="2162031"/>
                </a:lnTo>
                <a:lnTo>
                  <a:pt x="1295400" y="2205142"/>
                </a:lnTo>
                <a:lnTo>
                  <a:pt x="1231900" y="2429419"/>
                </a:lnTo>
                <a:lnTo>
                  <a:pt x="1231900" y="2475854"/>
                </a:lnTo>
                <a:lnTo>
                  <a:pt x="1219200" y="2522760"/>
                </a:lnTo>
                <a:lnTo>
                  <a:pt x="1219200" y="2617891"/>
                </a:lnTo>
                <a:lnTo>
                  <a:pt x="1206500" y="2666069"/>
                </a:lnTo>
                <a:lnTo>
                  <a:pt x="1206500" y="2712251"/>
                </a:lnTo>
                <a:lnTo>
                  <a:pt x="1066800" y="2712251"/>
                </a:lnTo>
                <a:close/>
              </a:path>
              <a:path w="3517900" h="2712720">
                <a:moveTo>
                  <a:pt x="1422400" y="2712251"/>
                </a:moveTo>
                <a:lnTo>
                  <a:pt x="1422400" y="2570483"/>
                </a:lnTo>
                <a:lnTo>
                  <a:pt x="1435100" y="2523411"/>
                </a:lnTo>
                <a:lnTo>
                  <a:pt x="1435100" y="2476879"/>
                </a:lnTo>
                <a:lnTo>
                  <a:pt x="1498600" y="2253421"/>
                </a:lnTo>
                <a:lnTo>
                  <a:pt x="1524000" y="2210790"/>
                </a:lnTo>
                <a:lnTo>
                  <a:pt x="1536700" y="2168920"/>
                </a:lnTo>
                <a:lnTo>
                  <a:pt x="1562100" y="2127842"/>
                </a:lnTo>
                <a:lnTo>
                  <a:pt x="1587500" y="2087587"/>
                </a:lnTo>
                <a:lnTo>
                  <a:pt x="1600200" y="2048188"/>
                </a:lnTo>
                <a:lnTo>
                  <a:pt x="1625600" y="2009675"/>
                </a:lnTo>
                <a:lnTo>
                  <a:pt x="1651000" y="1972080"/>
                </a:lnTo>
                <a:lnTo>
                  <a:pt x="1676400" y="1935435"/>
                </a:lnTo>
                <a:lnTo>
                  <a:pt x="1714500" y="1899771"/>
                </a:lnTo>
                <a:lnTo>
                  <a:pt x="1739900" y="1865120"/>
                </a:lnTo>
                <a:lnTo>
                  <a:pt x="1765300" y="1831513"/>
                </a:lnTo>
                <a:lnTo>
                  <a:pt x="1803400" y="1798981"/>
                </a:lnTo>
                <a:lnTo>
                  <a:pt x="1828800" y="1767557"/>
                </a:lnTo>
                <a:lnTo>
                  <a:pt x="1866900" y="1737271"/>
                </a:lnTo>
                <a:lnTo>
                  <a:pt x="1905000" y="1708156"/>
                </a:lnTo>
                <a:lnTo>
                  <a:pt x="1930400" y="1680242"/>
                </a:lnTo>
                <a:lnTo>
                  <a:pt x="1968500" y="1653561"/>
                </a:lnTo>
                <a:lnTo>
                  <a:pt x="2006600" y="1628145"/>
                </a:lnTo>
                <a:lnTo>
                  <a:pt x="2044700" y="1604026"/>
                </a:lnTo>
                <a:lnTo>
                  <a:pt x="2082800" y="1581234"/>
                </a:lnTo>
                <a:lnTo>
                  <a:pt x="2133600" y="1559801"/>
                </a:lnTo>
                <a:lnTo>
                  <a:pt x="2171700" y="1539759"/>
                </a:lnTo>
                <a:lnTo>
                  <a:pt x="2209800" y="1521139"/>
                </a:lnTo>
                <a:lnTo>
                  <a:pt x="2247900" y="1503974"/>
                </a:lnTo>
                <a:lnTo>
                  <a:pt x="2298700" y="1488293"/>
                </a:lnTo>
                <a:lnTo>
                  <a:pt x="2336800" y="1474129"/>
                </a:lnTo>
                <a:lnTo>
                  <a:pt x="2387600" y="1461514"/>
                </a:lnTo>
                <a:lnTo>
                  <a:pt x="2425700" y="1450478"/>
                </a:lnTo>
                <a:lnTo>
                  <a:pt x="2476500" y="1441054"/>
                </a:lnTo>
                <a:lnTo>
                  <a:pt x="2527300" y="1433272"/>
                </a:lnTo>
                <a:lnTo>
                  <a:pt x="2565400" y="1427165"/>
                </a:lnTo>
                <a:lnTo>
                  <a:pt x="2616200" y="1422764"/>
                </a:lnTo>
                <a:lnTo>
                  <a:pt x="2667000" y="1420100"/>
                </a:lnTo>
                <a:lnTo>
                  <a:pt x="2717800" y="1419205"/>
                </a:lnTo>
                <a:lnTo>
                  <a:pt x="3517900" y="1419205"/>
                </a:lnTo>
                <a:lnTo>
                  <a:pt x="3517900" y="1564709"/>
                </a:lnTo>
                <a:lnTo>
                  <a:pt x="2717800" y="1564709"/>
                </a:lnTo>
                <a:lnTo>
                  <a:pt x="2667000" y="1565720"/>
                </a:lnTo>
                <a:lnTo>
                  <a:pt x="2616200" y="1568725"/>
                </a:lnTo>
                <a:lnTo>
                  <a:pt x="2565400" y="1573684"/>
                </a:lnTo>
                <a:lnTo>
                  <a:pt x="2527300" y="1580558"/>
                </a:lnTo>
                <a:lnTo>
                  <a:pt x="2476500" y="1589305"/>
                </a:lnTo>
                <a:lnTo>
                  <a:pt x="2425700" y="1599885"/>
                </a:lnTo>
                <a:lnTo>
                  <a:pt x="2387600" y="1612260"/>
                </a:lnTo>
                <a:lnTo>
                  <a:pt x="2336800" y="1626387"/>
                </a:lnTo>
                <a:lnTo>
                  <a:pt x="2298700" y="1642228"/>
                </a:lnTo>
                <a:lnTo>
                  <a:pt x="2260600" y="1659741"/>
                </a:lnTo>
                <a:lnTo>
                  <a:pt x="2209800" y="1678887"/>
                </a:lnTo>
                <a:lnTo>
                  <a:pt x="2171700" y="1699626"/>
                </a:lnTo>
                <a:lnTo>
                  <a:pt x="2133600" y="1721916"/>
                </a:lnTo>
                <a:lnTo>
                  <a:pt x="2095500" y="1745719"/>
                </a:lnTo>
                <a:lnTo>
                  <a:pt x="2057400" y="1770994"/>
                </a:lnTo>
                <a:lnTo>
                  <a:pt x="2019300" y="1797700"/>
                </a:lnTo>
                <a:lnTo>
                  <a:pt x="1981200" y="1825798"/>
                </a:lnTo>
                <a:lnTo>
                  <a:pt x="1955800" y="1855247"/>
                </a:lnTo>
                <a:lnTo>
                  <a:pt x="1917700" y="1886007"/>
                </a:lnTo>
                <a:lnTo>
                  <a:pt x="1892300" y="1918037"/>
                </a:lnTo>
                <a:lnTo>
                  <a:pt x="1854200" y="1951299"/>
                </a:lnTo>
                <a:lnTo>
                  <a:pt x="1828800" y="1985751"/>
                </a:lnTo>
                <a:lnTo>
                  <a:pt x="1803400" y="2021353"/>
                </a:lnTo>
                <a:lnTo>
                  <a:pt x="1765300" y="2058066"/>
                </a:lnTo>
                <a:lnTo>
                  <a:pt x="1739900" y="2095848"/>
                </a:lnTo>
                <a:lnTo>
                  <a:pt x="1727200" y="2134660"/>
                </a:lnTo>
                <a:lnTo>
                  <a:pt x="1701800" y="2174461"/>
                </a:lnTo>
                <a:lnTo>
                  <a:pt x="1676400" y="2215212"/>
                </a:lnTo>
                <a:lnTo>
                  <a:pt x="1663700" y="2256872"/>
                </a:lnTo>
                <a:lnTo>
                  <a:pt x="1638300" y="2299400"/>
                </a:lnTo>
                <a:lnTo>
                  <a:pt x="1587500" y="2477399"/>
                </a:lnTo>
                <a:lnTo>
                  <a:pt x="1574800" y="2523669"/>
                </a:lnTo>
                <a:lnTo>
                  <a:pt x="1574800" y="2618052"/>
                </a:lnTo>
                <a:lnTo>
                  <a:pt x="1562100" y="2666085"/>
                </a:lnTo>
                <a:lnTo>
                  <a:pt x="1562100" y="2712251"/>
                </a:lnTo>
                <a:lnTo>
                  <a:pt x="1422400" y="2712251"/>
                </a:lnTo>
                <a:close/>
              </a:path>
              <a:path w="3517900" h="2712720">
                <a:moveTo>
                  <a:pt x="1778000" y="2712251"/>
                </a:moveTo>
                <a:lnTo>
                  <a:pt x="1778000" y="2618529"/>
                </a:lnTo>
                <a:lnTo>
                  <a:pt x="1790700" y="2571489"/>
                </a:lnTo>
                <a:lnTo>
                  <a:pt x="1790700" y="2525199"/>
                </a:lnTo>
                <a:lnTo>
                  <a:pt x="1828800" y="2391423"/>
                </a:lnTo>
                <a:lnTo>
                  <a:pt x="1854200" y="2348727"/>
                </a:lnTo>
                <a:lnTo>
                  <a:pt x="1866900" y="2307077"/>
                </a:lnTo>
                <a:lnTo>
                  <a:pt x="1892300" y="2266534"/>
                </a:lnTo>
                <a:lnTo>
                  <a:pt x="1905000" y="2227155"/>
                </a:lnTo>
                <a:lnTo>
                  <a:pt x="1930400" y="2189001"/>
                </a:lnTo>
                <a:lnTo>
                  <a:pt x="1955800" y="2152130"/>
                </a:lnTo>
                <a:lnTo>
                  <a:pt x="1993900" y="2116602"/>
                </a:lnTo>
                <a:lnTo>
                  <a:pt x="2019300" y="2082477"/>
                </a:lnTo>
                <a:lnTo>
                  <a:pt x="2044700" y="2049813"/>
                </a:lnTo>
                <a:lnTo>
                  <a:pt x="2082800" y="2018669"/>
                </a:lnTo>
                <a:lnTo>
                  <a:pt x="2120900" y="1989105"/>
                </a:lnTo>
                <a:lnTo>
                  <a:pt x="2146300" y="1961181"/>
                </a:lnTo>
                <a:lnTo>
                  <a:pt x="2184400" y="1934954"/>
                </a:lnTo>
                <a:lnTo>
                  <a:pt x="2222500" y="1910486"/>
                </a:lnTo>
                <a:lnTo>
                  <a:pt x="2273300" y="1887834"/>
                </a:lnTo>
                <a:lnTo>
                  <a:pt x="2311400" y="1867058"/>
                </a:lnTo>
                <a:lnTo>
                  <a:pt x="2349500" y="1848218"/>
                </a:lnTo>
                <a:lnTo>
                  <a:pt x="2387600" y="1831372"/>
                </a:lnTo>
                <a:lnTo>
                  <a:pt x="2438400" y="1816580"/>
                </a:lnTo>
                <a:lnTo>
                  <a:pt x="2476500" y="1803901"/>
                </a:lnTo>
                <a:lnTo>
                  <a:pt x="2527300" y="1793395"/>
                </a:lnTo>
                <a:lnTo>
                  <a:pt x="2565400" y="1785120"/>
                </a:lnTo>
                <a:lnTo>
                  <a:pt x="2616200" y="1779136"/>
                </a:lnTo>
                <a:lnTo>
                  <a:pt x="2667000" y="1775503"/>
                </a:lnTo>
                <a:lnTo>
                  <a:pt x="2717800" y="1774278"/>
                </a:lnTo>
                <a:lnTo>
                  <a:pt x="3517900" y="1774278"/>
                </a:lnTo>
                <a:lnTo>
                  <a:pt x="3517900" y="2712251"/>
                </a:lnTo>
                <a:lnTo>
                  <a:pt x="3505200" y="2712251"/>
                </a:lnTo>
                <a:lnTo>
                  <a:pt x="3505200" y="1919782"/>
                </a:lnTo>
                <a:lnTo>
                  <a:pt x="2717800" y="1919782"/>
                </a:lnTo>
                <a:lnTo>
                  <a:pt x="2667000" y="1921234"/>
                </a:lnTo>
                <a:lnTo>
                  <a:pt x="2616200" y="1925534"/>
                </a:lnTo>
                <a:lnTo>
                  <a:pt x="2578100" y="1932598"/>
                </a:lnTo>
                <a:lnTo>
                  <a:pt x="2527300" y="1942343"/>
                </a:lnTo>
                <a:lnTo>
                  <a:pt x="2476500" y="1954686"/>
                </a:lnTo>
                <a:lnTo>
                  <a:pt x="2438400" y="1969544"/>
                </a:lnTo>
                <a:lnTo>
                  <a:pt x="2400300" y="1986832"/>
                </a:lnTo>
                <a:lnTo>
                  <a:pt x="2349500" y="2006467"/>
                </a:lnTo>
                <a:lnTo>
                  <a:pt x="2311400" y="2028367"/>
                </a:lnTo>
                <a:lnTo>
                  <a:pt x="2273300" y="2052448"/>
                </a:lnTo>
                <a:lnTo>
                  <a:pt x="2235200" y="2078625"/>
                </a:lnTo>
                <a:lnTo>
                  <a:pt x="2197100" y="2106816"/>
                </a:lnTo>
                <a:lnTo>
                  <a:pt x="2171700" y="2136938"/>
                </a:lnTo>
                <a:lnTo>
                  <a:pt x="2133600" y="2168907"/>
                </a:lnTo>
                <a:lnTo>
                  <a:pt x="2108200" y="2202639"/>
                </a:lnTo>
                <a:lnTo>
                  <a:pt x="2082800" y="2238052"/>
                </a:lnTo>
                <a:lnTo>
                  <a:pt x="2057400" y="2275061"/>
                </a:lnTo>
                <a:lnTo>
                  <a:pt x="2032000" y="2313584"/>
                </a:lnTo>
                <a:lnTo>
                  <a:pt x="2006600" y="2353536"/>
                </a:lnTo>
                <a:lnTo>
                  <a:pt x="1981200" y="2394835"/>
                </a:lnTo>
                <a:lnTo>
                  <a:pt x="1955800" y="2481139"/>
                </a:lnTo>
                <a:lnTo>
                  <a:pt x="1930400" y="2571828"/>
                </a:lnTo>
                <a:lnTo>
                  <a:pt x="1930400" y="2618609"/>
                </a:lnTo>
                <a:lnTo>
                  <a:pt x="1917700" y="2666235"/>
                </a:lnTo>
                <a:lnTo>
                  <a:pt x="1917700" y="2712251"/>
                </a:lnTo>
                <a:lnTo>
                  <a:pt x="1778000" y="2712251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294226" y="9258300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9586" y="1792173"/>
            <a:ext cx="2941955" cy="29236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976885" y="4145498"/>
            <a:ext cx="2048510" cy="542290"/>
          </a:xfrm>
          <a:custGeom>
            <a:avLst/>
            <a:gdLst/>
            <a:ahLst/>
            <a:cxnLst/>
            <a:rect l="l" t="t" r="r" b="b"/>
            <a:pathLst>
              <a:path w="2048509" h="542289">
                <a:moveTo>
                  <a:pt x="5977" y="532342"/>
                </a:moveTo>
                <a:lnTo>
                  <a:pt x="0" y="489700"/>
                </a:lnTo>
                <a:lnTo>
                  <a:pt x="17055" y="488169"/>
                </a:lnTo>
                <a:lnTo>
                  <a:pt x="33403" y="483570"/>
                </a:lnTo>
                <a:lnTo>
                  <a:pt x="72194" y="450546"/>
                </a:lnTo>
                <a:lnTo>
                  <a:pt x="82554" y="396309"/>
                </a:lnTo>
                <a:lnTo>
                  <a:pt x="83729" y="349134"/>
                </a:lnTo>
                <a:lnTo>
                  <a:pt x="83729" y="87123"/>
                </a:lnTo>
                <a:lnTo>
                  <a:pt x="140970" y="87123"/>
                </a:lnTo>
                <a:lnTo>
                  <a:pt x="140970" y="369135"/>
                </a:lnTo>
                <a:lnTo>
                  <a:pt x="142103" y="386214"/>
                </a:lnTo>
                <a:lnTo>
                  <a:pt x="141513" y="403286"/>
                </a:lnTo>
                <a:lnTo>
                  <a:pt x="129558" y="453047"/>
                </a:lnTo>
                <a:lnTo>
                  <a:pt x="103381" y="496980"/>
                </a:lnTo>
                <a:lnTo>
                  <a:pt x="57929" y="523571"/>
                </a:lnTo>
                <a:lnTo>
                  <a:pt x="32459" y="530293"/>
                </a:lnTo>
                <a:lnTo>
                  <a:pt x="5977" y="532342"/>
                </a:lnTo>
                <a:close/>
              </a:path>
              <a:path w="2048509" h="542289">
                <a:moveTo>
                  <a:pt x="452811" y="358975"/>
                </a:moveTo>
                <a:lnTo>
                  <a:pt x="373929" y="358975"/>
                </a:lnTo>
                <a:lnTo>
                  <a:pt x="381880" y="358680"/>
                </a:lnTo>
                <a:lnTo>
                  <a:pt x="389741" y="357574"/>
                </a:lnTo>
                <a:lnTo>
                  <a:pt x="425376" y="340949"/>
                </a:lnTo>
                <a:lnTo>
                  <a:pt x="448753" y="309373"/>
                </a:lnTo>
                <a:lnTo>
                  <a:pt x="454665" y="278491"/>
                </a:lnTo>
                <a:lnTo>
                  <a:pt x="454665" y="87603"/>
                </a:lnTo>
                <a:lnTo>
                  <a:pt x="511906" y="87603"/>
                </a:lnTo>
                <a:lnTo>
                  <a:pt x="511906" y="313853"/>
                </a:lnTo>
                <a:lnTo>
                  <a:pt x="510630" y="315533"/>
                </a:lnTo>
                <a:lnTo>
                  <a:pt x="510757" y="345654"/>
                </a:lnTo>
                <a:lnTo>
                  <a:pt x="510812" y="350014"/>
                </a:lnTo>
                <a:lnTo>
                  <a:pt x="458940" y="350014"/>
                </a:lnTo>
                <a:lnTo>
                  <a:pt x="452811" y="358975"/>
                </a:lnTo>
                <a:close/>
              </a:path>
              <a:path w="2048509" h="542289">
                <a:moveTo>
                  <a:pt x="355134" y="408017"/>
                </a:moveTo>
                <a:lnTo>
                  <a:pt x="317274" y="402105"/>
                </a:lnTo>
                <a:lnTo>
                  <a:pt x="282298" y="380885"/>
                </a:lnTo>
                <a:lnTo>
                  <a:pt x="256614" y="339130"/>
                </a:lnTo>
                <a:lnTo>
                  <a:pt x="246628" y="271611"/>
                </a:lnTo>
                <a:lnTo>
                  <a:pt x="246628" y="89683"/>
                </a:lnTo>
                <a:lnTo>
                  <a:pt x="303869" y="89683"/>
                </a:lnTo>
                <a:lnTo>
                  <a:pt x="303869" y="260170"/>
                </a:lnTo>
                <a:lnTo>
                  <a:pt x="307547" y="300585"/>
                </a:lnTo>
                <a:lnTo>
                  <a:pt x="319515" y="331773"/>
                </a:lnTo>
                <a:lnTo>
                  <a:pt x="341175" y="351862"/>
                </a:lnTo>
                <a:lnTo>
                  <a:pt x="373929" y="358975"/>
                </a:lnTo>
                <a:lnTo>
                  <a:pt x="452811" y="358975"/>
                </a:lnTo>
                <a:lnTo>
                  <a:pt x="450131" y="362892"/>
                </a:lnTo>
                <a:lnTo>
                  <a:pt x="414870" y="392976"/>
                </a:lnTo>
                <a:lnTo>
                  <a:pt x="370716" y="407230"/>
                </a:lnTo>
                <a:lnTo>
                  <a:pt x="355134" y="408017"/>
                </a:lnTo>
                <a:close/>
              </a:path>
              <a:path w="2048509" h="542289">
                <a:moveTo>
                  <a:pt x="513189" y="400736"/>
                </a:moveTo>
                <a:lnTo>
                  <a:pt x="462357" y="400736"/>
                </a:lnTo>
                <a:lnTo>
                  <a:pt x="458940" y="350014"/>
                </a:lnTo>
                <a:lnTo>
                  <a:pt x="510812" y="350014"/>
                </a:lnTo>
                <a:lnTo>
                  <a:pt x="510926" y="358975"/>
                </a:lnTo>
                <a:lnTo>
                  <a:pt x="511026" y="362892"/>
                </a:lnTo>
                <a:lnTo>
                  <a:pt x="511710" y="381483"/>
                </a:lnTo>
                <a:lnTo>
                  <a:pt x="513189" y="400736"/>
                </a:lnTo>
                <a:close/>
              </a:path>
              <a:path w="2048509" h="542289">
                <a:moveTo>
                  <a:pt x="720954" y="142966"/>
                </a:moveTo>
                <a:lnTo>
                  <a:pt x="670393" y="142966"/>
                </a:lnTo>
                <a:lnTo>
                  <a:pt x="679874" y="129190"/>
                </a:lnTo>
                <a:lnTo>
                  <a:pt x="717968" y="97284"/>
                </a:lnTo>
                <a:lnTo>
                  <a:pt x="765585" y="82815"/>
                </a:lnTo>
                <a:lnTo>
                  <a:pt x="782317" y="82403"/>
                </a:lnTo>
                <a:lnTo>
                  <a:pt x="825366" y="89766"/>
                </a:lnTo>
                <a:lnTo>
                  <a:pt x="862069" y="110815"/>
                </a:lnTo>
                <a:lnTo>
                  <a:pt x="876496" y="127605"/>
                </a:lnTo>
                <a:lnTo>
                  <a:pt x="765656" y="127605"/>
                </a:lnTo>
                <a:lnTo>
                  <a:pt x="748133" y="130634"/>
                </a:lnTo>
                <a:lnTo>
                  <a:pt x="731575" y="136715"/>
                </a:lnTo>
                <a:lnTo>
                  <a:pt x="720954" y="142966"/>
                </a:lnTo>
                <a:close/>
              </a:path>
              <a:path w="2048509" h="542289">
                <a:moveTo>
                  <a:pt x="675519" y="528982"/>
                </a:moveTo>
                <a:lnTo>
                  <a:pt x="619136" y="528982"/>
                </a:lnTo>
                <a:lnTo>
                  <a:pt x="619039" y="157286"/>
                </a:lnTo>
                <a:lnTo>
                  <a:pt x="618815" y="136525"/>
                </a:lnTo>
                <a:lnTo>
                  <a:pt x="618053" y="112339"/>
                </a:lnTo>
                <a:lnTo>
                  <a:pt x="616569" y="89683"/>
                </a:lnTo>
                <a:lnTo>
                  <a:pt x="667834" y="89683"/>
                </a:lnTo>
                <a:lnTo>
                  <a:pt x="670393" y="142966"/>
                </a:lnTo>
                <a:lnTo>
                  <a:pt x="720954" y="142966"/>
                </a:lnTo>
                <a:lnTo>
                  <a:pt x="716373" y="145662"/>
                </a:lnTo>
                <a:lnTo>
                  <a:pt x="683399" y="186597"/>
                </a:lnTo>
                <a:lnTo>
                  <a:pt x="675519" y="220889"/>
                </a:lnTo>
                <a:lnTo>
                  <a:pt x="675519" y="274171"/>
                </a:lnTo>
                <a:lnTo>
                  <a:pt x="689778" y="323583"/>
                </a:lnTo>
                <a:lnTo>
                  <a:pt x="721666" y="352718"/>
                </a:lnTo>
                <a:lnTo>
                  <a:pt x="734982" y="358495"/>
                </a:lnTo>
                <a:lnTo>
                  <a:pt x="675519" y="358495"/>
                </a:lnTo>
                <a:lnTo>
                  <a:pt x="675519" y="528982"/>
                </a:lnTo>
                <a:close/>
              </a:path>
              <a:path w="2048509" h="542289">
                <a:moveTo>
                  <a:pt x="871743" y="363215"/>
                </a:moveTo>
                <a:lnTo>
                  <a:pt x="763522" y="363215"/>
                </a:lnTo>
                <a:lnTo>
                  <a:pt x="803884" y="354441"/>
                </a:lnTo>
                <a:lnTo>
                  <a:pt x="833953" y="329803"/>
                </a:lnTo>
                <a:lnTo>
                  <a:pt x="852729" y="291830"/>
                </a:lnTo>
                <a:lnTo>
                  <a:pt x="859210" y="243050"/>
                </a:lnTo>
                <a:lnTo>
                  <a:pt x="853067" y="198787"/>
                </a:lnTo>
                <a:lnTo>
                  <a:pt x="835032" y="162016"/>
                </a:lnTo>
                <a:lnTo>
                  <a:pt x="805698" y="136901"/>
                </a:lnTo>
                <a:lnTo>
                  <a:pt x="765656" y="127605"/>
                </a:lnTo>
                <a:lnTo>
                  <a:pt x="876496" y="127605"/>
                </a:lnTo>
                <a:lnTo>
                  <a:pt x="890576" y="143991"/>
                </a:lnTo>
                <a:lnTo>
                  <a:pt x="909036" y="187736"/>
                </a:lnTo>
                <a:lnTo>
                  <a:pt x="915601" y="240490"/>
                </a:lnTo>
                <a:lnTo>
                  <a:pt x="907857" y="300719"/>
                </a:lnTo>
                <a:lnTo>
                  <a:pt x="886644" y="347503"/>
                </a:lnTo>
                <a:lnTo>
                  <a:pt x="871743" y="363215"/>
                </a:lnTo>
                <a:close/>
              </a:path>
              <a:path w="2048509" h="542289">
                <a:moveTo>
                  <a:pt x="772490" y="407537"/>
                </a:moveTo>
                <a:lnTo>
                  <a:pt x="730635" y="401304"/>
                </a:lnTo>
                <a:lnTo>
                  <a:pt x="694133" y="379826"/>
                </a:lnTo>
                <a:lnTo>
                  <a:pt x="675519" y="358495"/>
                </a:lnTo>
                <a:lnTo>
                  <a:pt x="734982" y="358495"/>
                </a:lnTo>
                <a:lnTo>
                  <a:pt x="748988" y="362016"/>
                </a:lnTo>
                <a:lnTo>
                  <a:pt x="763522" y="363215"/>
                </a:lnTo>
                <a:lnTo>
                  <a:pt x="871743" y="363215"/>
                </a:lnTo>
                <a:lnTo>
                  <a:pt x="854992" y="380878"/>
                </a:lnTo>
                <a:lnTo>
                  <a:pt x="815931" y="400878"/>
                </a:lnTo>
                <a:lnTo>
                  <a:pt x="772490" y="407537"/>
                </a:lnTo>
                <a:close/>
              </a:path>
              <a:path w="2048509" h="542289">
                <a:moveTo>
                  <a:pt x="985548" y="542262"/>
                </a:moveTo>
                <a:lnTo>
                  <a:pt x="971430" y="494580"/>
                </a:lnTo>
                <a:lnTo>
                  <a:pt x="984890" y="489456"/>
                </a:lnTo>
                <a:lnTo>
                  <a:pt x="997771" y="483110"/>
                </a:lnTo>
                <a:lnTo>
                  <a:pt x="1036213" y="453336"/>
                </a:lnTo>
                <a:lnTo>
                  <a:pt x="1060478" y="421650"/>
                </a:lnTo>
                <a:lnTo>
                  <a:pt x="1069693" y="403856"/>
                </a:lnTo>
                <a:lnTo>
                  <a:pt x="1072019" y="399616"/>
                </a:lnTo>
                <a:lnTo>
                  <a:pt x="1073623" y="394976"/>
                </a:lnTo>
                <a:lnTo>
                  <a:pt x="1074425" y="390176"/>
                </a:lnTo>
                <a:lnTo>
                  <a:pt x="1073944" y="385055"/>
                </a:lnTo>
                <a:lnTo>
                  <a:pt x="1072661" y="380015"/>
                </a:lnTo>
                <a:lnTo>
                  <a:pt x="1070575" y="375295"/>
                </a:lnTo>
                <a:lnTo>
                  <a:pt x="954345" y="88563"/>
                </a:lnTo>
                <a:lnTo>
                  <a:pt x="1016751" y="88563"/>
                </a:lnTo>
                <a:lnTo>
                  <a:pt x="1017553" y="89363"/>
                </a:lnTo>
                <a:lnTo>
                  <a:pt x="1086377" y="273051"/>
                </a:lnTo>
                <a:lnTo>
                  <a:pt x="1102147" y="321720"/>
                </a:lnTo>
                <a:lnTo>
                  <a:pt x="1106431" y="336494"/>
                </a:lnTo>
                <a:lnTo>
                  <a:pt x="1153085" y="336494"/>
                </a:lnTo>
                <a:lnTo>
                  <a:pt x="1134299" y="381641"/>
                </a:lnTo>
                <a:lnTo>
                  <a:pt x="1108346" y="435778"/>
                </a:lnTo>
                <a:lnTo>
                  <a:pt x="1083040" y="476174"/>
                </a:lnTo>
                <a:lnTo>
                  <a:pt x="1055575" y="505621"/>
                </a:lnTo>
                <a:lnTo>
                  <a:pt x="1022968" y="528502"/>
                </a:lnTo>
                <a:lnTo>
                  <a:pt x="1004747" y="536582"/>
                </a:lnTo>
                <a:lnTo>
                  <a:pt x="985548" y="542262"/>
                </a:lnTo>
                <a:close/>
              </a:path>
              <a:path w="2048509" h="542289">
                <a:moveTo>
                  <a:pt x="1153085" y="336494"/>
                </a:moveTo>
                <a:lnTo>
                  <a:pt x="1106431" y="336494"/>
                </a:lnTo>
                <a:lnTo>
                  <a:pt x="1111031" y="321599"/>
                </a:lnTo>
                <a:lnTo>
                  <a:pt x="1115856" y="305422"/>
                </a:lnTo>
                <a:lnTo>
                  <a:pt x="1120982" y="288600"/>
                </a:lnTo>
                <a:lnTo>
                  <a:pt x="1126485" y="271771"/>
                </a:lnTo>
                <a:lnTo>
                  <a:pt x="1188891" y="89363"/>
                </a:lnTo>
                <a:lnTo>
                  <a:pt x="1249132" y="89363"/>
                </a:lnTo>
                <a:lnTo>
                  <a:pt x="1163704" y="310973"/>
                </a:lnTo>
                <a:lnTo>
                  <a:pt x="1153085" y="336494"/>
                </a:lnTo>
                <a:close/>
              </a:path>
              <a:path w="2048509" h="542289">
                <a:moveTo>
                  <a:pt x="1420303" y="406973"/>
                </a:moveTo>
                <a:lnTo>
                  <a:pt x="1380062" y="393906"/>
                </a:lnTo>
                <a:lnTo>
                  <a:pt x="1355632" y="364667"/>
                </a:lnTo>
                <a:lnTo>
                  <a:pt x="1344372" y="323631"/>
                </a:lnTo>
                <a:lnTo>
                  <a:pt x="1344668" y="302092"/>
                </a:lnTo>
                <a:lnTo>
                  <a:pt x="1344668" y="131685"/>
                </a:lnTo>
                <a:lnTo>
                  <a:pt x="1295978" y="131685"/>
                </a:lnTo>
                <a:lnTo>
                  <a:pt x="1295978" y="89043"/>
                </a:lnTo>
                <a:lnTo>
                  <a:pt x="1345550" y="89043"/>
                </a:lnTo>
                <a:lnTo>
                  <a:pt x="1345550" y="13200"/>
                </a:lnTo>
                <a:lnTo>
                  <a:pt x="1401059" y="0"/>
                </a:lnTo>
                <a:lnTo>
                  <a:pt x="1401059" y="89443"/>
                </a:lnTo>
                <a:lnTo>
                  <a:pt x="1483118" y="89443"/>
                </a:lnTo>
                <a:lnTo>
                  <a:pt x="1483118" y="132085"/>
                </a:lnTo>
                <a:lnTo>
                  <a:pt x="1401059" y="132085"/>
                </a:lnTo>
                <a:lnTo>
                  <a:pt x="1401059" y="299932"/>
                </a:lnTo>
                <a:lnTo>
                  <a:pt x="1403295" y="325583"/>
                </a:lnTo>
                <a:lnTo>
                  <a:pt x="1410584" y="344574"/>
                </a:lnTo>
                <a:lnTo>
                  <a:pt x="1423799" y="356364"/>
                </a:lnTo>
                <a:lnTo>
                  <a:pt x="1443813" y="360415"/>
                </a:lnTo>
                <a:lnTo>
                  <a:pt x="1477329" y="360415"/>
                </a:lnTo>
                <a:lnTo>
                  <a:pt x="1479669" y="399216"/>
                </a:lnTo>
                <a:lnTo>
                  <a:pt x="1467291" y="402891"/>
                </a:lnTo>
                <a:lnTo>
                  <a:pt x="1454642" y="405397"/>
                </a:lnTo>
                <a:lnTo>
                  <a:pt x="1441813" y="406732"/>
                </a:lnTo>
                <a:lnTo>
                  <a:pt x="1420303" y="406973"/>
                </a:lnTo>
                <a:close/>
              </a:path>
              <a:path w="2048509" h="542289">
                <a:moveTo>
                  <a:pt x="1477329" y="360415"/>
                </a:moveTo>
                <a:lnTo>
                  <a:pt x="1443813" y="360415"/>
                </a:lnTo>
                <a:lnTo>
                  <a:pt x="1452229" y="360311"/>
                </a:lnTo>
                <a:lnTo>
                  <a:pt x="1460608" y="359645"/>
                </a:lnTo>
                <a:lnTo>
                  <a:pt x="1468911" y="358423"/>
                </a:lnTo>
                <a:lnTo>
                  <a:pt x="1477102" y="356654"/>
                </a:lnTo>
                <a:lnTo>
                  <a:pt x="1477329" y="360415"/>
                </a:lnTo>
                <a:close/>
              </a:path>
              <a:path w="2048509" h="542289">
                <a:moveTo>
                  <a:pt x="1671583" y="408645"/>
                </a:moveTo>
                <a:lnTo>
                  <a:pt x="1625819" y="399296"/>
                </a:lnTo>
                <a:lnTo>
                  <a:pt x="1585335" y="375985"/>
                </a:lnTo>
                <a:lnTo>
                  <a:pt x="1554378" y="341054"/>
                </a:lnTo>
                <a:lnTo>
                  <a:pt x="1536186" y="298074"/>
                </a:lnTo>
                <a:lnTo>
                  <a:pt x="1532128" y="267218"/>
                </a:lnTo>
                <a:lnTo>
                  <a:pt x="1532610" y="251610"/>
                </a:lnTo>
                <a:lnTo>
                  <a:pt x="1539157" y="198179"/>
                </a:lnTo>
                <a:lnTo>
                  <a:pt x="1558143" y="152056"/>
                </a:lnTo>
                <a:lnTo>
                  <a:pt x="1588592" y="115864"/>
                </a:lnTo>
                <a:lnTo>
                  <a:pt x="1629525" y="92226"/>
                </a:lnTo>
                <a:lnTo>
                  <a:pt x="1679964" y="83763"/>
                </a:lnTo>
                <a:lnTo>
                  <a:pt x="1732661" y="93522"/>
                </a:lnTo>
                <a:lnTo>
                  <a:pt x="1769371" y="118903"/>
                </a:lnTo>
                <a:lnTo>
                  <a:pt x="1770360" y="120404"/>
                </a:lnTo>
                <a:lnTo>
                  <a:pt x="1676595" y="120404"/>
                </a:lnTo>
                <a:lnTo>
                  <a:pt x="1659320" y="123267"/>
                </a:lnTo>
                <a:lnTo>
                  <a:pt x="1614910" y="149526"/>
                </a:lnTo>
                <a:lnTo>
                  <a:pt x="1590974" y="195079"/>
                </a:lnTo>
                <a:lnTo>
                  <a:pt x="1589001" y="212408"/>
                </a:lnTo>
                <a:lnTo>
                  <a:pt x="1806465" y="212408"/>
                </a:lnTo>
                <a:lnTo>
                  <a:pt x="1808147" y="230329"/>
                </a:lnTo>
                <a:lnTo>
                  <a:pt x="1808463" y="236930"/>
                </a:lnTo>
                <a:lnTo>
                  <a:pt x="1808392" y="251610"/>
                </a:lnTo>
                <a:lnTo>
                  <a:pt x="1808227" y="255050"/>
                </a:lnTo>
                <a:lnTo>
                  <a:pt x="1588520" y="255050"/>
                </a:lnTo>
                <a:lnTo>
                  <a:pt x="1587236" y="256730"/>
                </a:lnTo>
                <a:lnTo>
                  <a:pt x="1588480" y="256730"/>
                </a:lnTo>
                <a:lnTo>
                  <a:pt x="1588377" y="267218"/>
                </a:lnTo>
                <a:lnTo>
                  <a:pt x="1589171" y="276631"/>
                </a:lnTo>
                <a:lnTo>
                  <a:pt x="1604061" y="316963"/>
                </a:lnTo>
                <a:lnTo>
                  <a:pt x="1634543" y="347364"/>
                </a:lnTo>
                <a:lnTo>
                  <a:pt x="1674981" y="362235"/>
                </a:lnTo>
                <a:lnTo>
                  <a:pt x="1685773" y="363117"/>
                </a:lnTo>
                <a:lnTo>
                  <a:pt x="1785863" y="363117"/>
                </a:lnTo>
                <a:lnTo>
                  <a:pt x="1791863" y="389216"/>
                </a:lnTo>
                <a:lnTo>
                  <a:pt x="1766586" y="398122"/>
                </a:lnTo>
                <a:lnTo>
                  <a:pt x="1740586" y="404306"/>
                </a:lnTo>
                <a:lnTo>
                  <a:pt x="1714075" y="407745"/>
                </a:lnTo>
                <a:lnTo>
                  <a:pt x="1687264" y="408417"/>
                </a:lnTo>
                <a:lnTo>
                  <a:pt x="1671583" y="408645"/>
                </a:lnTo>
                <a:close/>
              </a:path>
              <a:path w="2048509" h="542289">
                <a:moveTo>
                  <a:pt x="1806465" y="212408"/>
                </a:moveTo>
                <a:lnTo>
                  <a:pt x="1756008" y="212408"/>
                </a:lnTo>
                <a:lnTo>
                  <a:pt x="1756793" y="203856"/>
                </a:lnTo>
                <a:lnTo>
                  <a:pt x="1756691" y="198179"/>
                </a:lnTo>
                <a:lnTo>
                  <a:pt x="1742558" y="155208"/>
                </a:lnTo>
                <a:lnTo>
                  <a:pt x="1709964" y="127845"/>
                </a:lnTo>
                <a:lnTo>
                  <a:pt x="1676595" y="120404"/>
                </a:lnTo>
                <a:lnTo>
                  <a:pt x="1770360" y="120404"/>
                </a:lnTo>
                <a:lnTo>
                  <a:pt x="1792551" y="154061"/>
                </a:lnTo>
                <a:lnTo>
                  <a:pt x="1804657" y="193151"/>
                </a:lnTo>
                <a:lnTo>
                  <a:pt x="1806465" y="212408"/>
                </a:lnTo>
                <a:close/>
              </a:path>
              <a:path w="2048509" h="542289">
                <a:moveTo>
                  <a:pt x="1808147" y="256730"/>
                </a:moveTo>
                <a:lnTo>
                  <a:pt x="1588480" y="256730"/>
                </a:lnTo>
                <a:lnTo>
                  <a:pt x="1588520" y="255050"/>
                </a:lnTo>
                <a:lnTo>
                  <a:pt x="1808227" y="255050"/>
                </a:lnTo>
                <a:lnTo>
                  <a:pt x="1808147" y="256730"/>
                </a:lnTo>
                <a:close/>
              </a:path>
              <a:path w="2048509" h="542289">
                <a:moveTo>
                  <a:pt x="1588480" y="256730"/>
                </a:moveTo>
                <a:lnTo>
                  <a:pt x="1587236" y="256730"/>
                </a:lnTo>
                <a:lnTo>
                  <a:pt x="1588520" y="255050"/>
                </a:lnTo>
                <a:lnTo>
                  <a:pt x="1588480" y="256730"/>
                </a:lnTo>
                <a:close/>
              </a:path>
              <a:path w="2048509" h="542289">
                <a:moveTo>
                  <a:pt x="1785863" y="363117"/>
                </a:moveTo>
                <a:lnTo>
                  <a:pt x="1685773" y="363117"/>
                </a:lnTo>
                <a:lnTo>
                  <a:pt x="1718547" y="362146"/>
                </a:lnTo>
                <a:lnTo>
                  <a:pt x="1740205" y="359205"/>
                </a:lnTo>
                <a:lnTo>
                  <a:pt x="1761442" y="354028"/>
                </a:lnTo>
                <a:lnTo>
                  <a:pt x="1782077" y="346654"/>
                </a:lnTo>
                <a:lnTo>
                  <a:pt x="1785863" y="363117"/>
                </a:lnTo>
                <a:close/>
              </a:path>
              <a:path w="2048509" h="542289">
                <a:moveTo>
                  <a:pt x="1985091" y="150086"/>
                </a:moveTo>
                <a:lnTo>
                  <a:pt x="1946276" y="150086"/>
                </a:lnTo>
                <a:lnTo>
                  <a:pt x="1951352" y="136414"/>
                </a:lnTo>
                <a:lnTo>
                  <a:pt x="1978041" y="102404"/>
                </a:lnTo>
                <a:lnTo>
                  <a:pt x="2017217" y="83840"/>
                </a:lnTo>
                <a:lnTo>
                  <a:pt x="2037079" y="81203"/>
                </a:lnTo>
                <a:lnTo>
                  <a:pt x="2042534" y="81203"/>
                </a:lnTo>
                <a:lnTo>
                  <a:pt x="2047908" y="81923"/>
                </a:lnTo>
                <a:lnTo>
                  <a:pt x="2047908" y="134405"/>
                </a:lnTo>
                <a:lnTo>
                  <a:pt x="2034753" y="134405"/>
                </a:lnTo>
                <a:lnTo>
                  <a:pt x="2028256" y="135125"/>
                </a:lnTo>
                <a:lnTo>
                  <a:pt x="2013931" y="137008"/>
                </a:lnTo>
                <a:lnTo>
                  <a:pt x="2000291" y="141365"/>
                </a:lnTo>
                <a:lnTo>
                  <a:pt x="1987658" y="148063"/>
                </a:lnTo>
                <a:lnTo>
                  <a:pt x="1985091" y="150086"/>
                </a:lnTo>
                <a:close/>
              </a:path>
              <a:path w="2048509" h="542289">
                <a:moveTo>
                  <a:pt x="1949244" y="399696"/>
                </a:moveTo>
                <a:lnTo>
                  <a:pt x="1892853" y="399696"/>
                </a:lnTo>
                <a:lnTo>
                  <a:pt x="1892853" y="186727"/>
                </a:lnTo>
                <a:lnTo>
                  <a:pt x="1895019" y="186247"/>
                </a:lnTo>
                <a:lnTo>
                  <a:pt x="1894991" y="167804"/>
                </a:lnTo>
                <a:lnTo>
                  <a:pt x="1894871" y="150086"/>
                </a:lnTo>
                <a:lnTo>
                  <a:pt x="1894685" y="134405"/>
                </a:lnTo>
                <a:lnTo>
                  <a:pt x="1893936" y="111364"/>
                </a:lnTo>
                <a:lnTo>
                  <a:pt x="1892452" y="89123"/>
                </a:lnTo>
                <a:lnTo>
                  <a:pt x="1943709" y="89123"/>
                </a:lnTo>
                <a:lnTo>
                  <a:pt x="1943709" y="150086"/>
                </a:lnTo>
                <a:lnTo>
                  <a:pt x="1985091" y="150086"/>
                </a:lnTo>
                <a:lnTo>
                  <a:pt x="1976357" y="156966"/>
                </a:lnTo>
                <a:lnTo>
                  <a:pt x="1954406" y="193440"/>
                </a:lnTo>
                <a:lnTo>
                  <a:pt x="1949244" y="234009"/>
                </a:lnTo>
                <a:lnTo>
                  <a:pt x="1949244" y="399696"/>
                </a:lnTo>
                <a:close/>
              </a:path>
              <a:path w="2048509" h="542289">
                <a:moveTo>
                  <a:pt x="2047908" y="135125"/>
                </a:moveTo>
                <a:lnTo>
                  <a:pt x="2041411" y="134405"/>
                </a:lnTo>
                <a:lnTo>
                  <a:pt x="2047908" y="134405"/>
                </a:lnTo>
                <a:lnTo>
                  <a:pt x="2047908" y="135125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57625" y="3243437"/>
            <a:ext cx="289560" cy="288925"/>
          </a:xfrm>
          <a:custGeom>
            <a:avLst/>
            <a:gdLst/>
            <a:ahLst/>
            <a:cxnLst/>
            <a:rect l="l" t="t" r="r" b="b"/>
            <a:pathLst>
              <a:path w="289559" h="288925">
                <a:moveTo>
                  <a:pt x="145496" y="288813"/>
                </a:moveTo>
                <a:lnTo>
                  <a:pt x="103145" y="282774"/>
                </a:lnTo>
                <a:lnTo>
                  <a:pt x="64622" y="264790"/>
                </a:lnTo>
                <a:lnTo>
                  <a:pt x="32833" y="236237"/>
                </a:lnTo>
                <a:lnTo>
                  <a:pt x="10907" y="199883"/>
                </a:lnTo>
                <a:lnTo>
                  <a:pt x="513" y="158512"/>
                </a:lnTo>
                <a:lnTo>
                  <a:pt x="0" y="137244"/>
                </a:lnTo>
                <a:lnTo>
                  <a:pt x="2614" y="116132"/>
                </a:lnTo>
                <a:lnTo>
                  <a:pt x="17060" y="75987"/>
                </a:lnTo>
                <a:lnTo>
                  <a:pt x="42498" y="41971"/>
                </a:lnTo>
                <a:lnTo>
                  <a:pt x="76938" y="16685"/>
                </a:lnTo>
                <a:lnTo>
                  <a:pt x="117070" y="2582"/>
                </a:lnTo>
                <a:lnTo>
                  <a:pt x="152490" y="0"/>
                </a:lnTo>
                <a:lnTo>
                  <a:pt x="166505" y="1302"/>
                </a:lnTo>
                <a:lnTo>
                  <a:pt x="206869" y="13326"/>
                </a:lnTo>
                <a:lnTo>
                  <a:pt x="242006" y="36548"/>
                </a:lnTo>
                <a:lnTo>
                  <a:pt x="268819" y="68962"/>
                </a:lnTo>
                <a:lnTo>
                  <a:pt x="284991" y="107792"/>
                </a:lnTo>
                <a:lnTo>
                  <a:pt x="289172" y="135565"/>
                </a:lnTo>
                <a:lnTo>
                  <a:pt x="288899" y="156953"/>
                </a:lnTo>
                <a:lnTo>
                  <a:pt x="278998" y="198224"/>
                </a:lnTo>
                <a:lnTo>
                  <a:pt x="257350" y="235024"/>
                </a:lnTo>
                <a:lnTo>
                  <a:pt x="226091" y="263791"/>
                </a:lnTo>
                <a:lnTo>
                  <a:pt x="187553" y="282318"/>
                </a:lnTo>
                <a:lnTo>
                  <a:pt x="145496" y="288813"/>
                </a:lnTo>
                <a:close/>
              </a:path>
            </a:pathLst>
          </a:custGeom>
          <a:solidFill>
            <a:srgbClr val="7575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5022" y="4706882"/>
            <a:ext cx="1794510" cy="623570"/>
          </a:xfrm>
          <a:custGeom>
            <a:avLst/>
            <a:gdLst/>
            <a:ahLst/>
            <a:cxnLst/>
            <a:rect l="l" t="t" r="r" b="b"/>
            <a:pathLst>
              <a:path w="1794509" h="623570">
                <a:moveTo>
                  <a:pt x="897038" y="623066"/>
                </a:moveTo>
                <a:lnTo>
                  <a:pt x="848298" y="621825"/>
                </a:lnTo>
                <a:lnTo>
                  <a:pt x="799841" y="618123"/>
                </a:lnTo>
                <a:lnTo>
                  <a:pt x="751756" y="611988"/>
                </a:lnTo>
                <a:lnTo>
                  <a:pt x="704132" y="603447"/>
                </a:lnTo>
                <a:lnTo>
                  <a:pt x="657058" y="592530"/>
                </a:lnTo>
                <a:lnTo>
                  <a:pt x="610625" y="579264"/>
                </a:lnTo>
                <a:lnTo>
                  <a:pt x="564921" y="563678"/>
                </a:lnTo>
                <a:lnTo>
                  <a:pt x="520036" y="545800"/>
                </a:lnTo>
                <a:lnTo>
                  <a:pt x="476059" y="525659"/>
                </a:lnTo>
                <a:lnTo>
                  <a:pt x="433080" y="503283"/>
                </a:lnTo>
                <a:lnTo>
                  <a:pt x="391188" y="478700"/>
                </a:lnTo>
                <a:lnTo>
                  <a:pt x="350472" y="451939"/>
                </a:lnTo>
                <a:lnTo>
                  <a:pt x="311180" y="423126"/>
                </a:lnTo>
                <a:lnTo>
                  <a:pt x="273530" y="392460"/>
                </a:lnTo>
                <a:lnTo>
                  <a:pt x="237580" y="360015"/>
                </a:lnTo>
                <a:lnTo>
                  <a:pt x="203388" y="325862"/>
                </a:lnTo>
                <a:lnTo>
                  <a:pt x="171010" y="290076"/>
                </a:lnTo>
                <a:lnTo>
                  <a:pt x="140505" y="252730"/>
                </a:lnTo>
                <a:lnTo>
                  <a:pt x="111929" y="213897"/>
                </a:lnTo>
                <a:lnTo>
                  <a:pt x="85341" y="173651"/>
                </a:lnTo>
                <a:lnTo>
                  <a:pt x="60796" y="132065"/>
                </a:lnTo>
                <a:lnTo>
                  <a:pt x="38352" y="89212"/>
                </a:lnTo>
                <a:lnTo>
                  <a:pt x="18068" y="45166"/>
                </a:lnTo>
                <a:lnTo>
                  <a:pt x="0" y="0"/>
                </a:lnTo>
                <a:lnTo>
                  <a:pt x="27413" y="29980"/>
                </a:lnTo>
                <a:lnTo>
                  <a:pt x="57187" y="58922"/>
                </a:lnTo>
                <a:lnTo>
                  <a:pt x="89234" y="86772"/>
                </a:lnTo>
                <a:lnTo>
                  <a:pt x="123467" y="113476"/>
                </a:lnTo>
                <a:lnTo>
                  <a:pt x="159798" y="138980"/>
                </a:lnTo>
                <a:lnTo>
                  <a:pt x="198140" y="163230"/>
                </a:lnTo>
                <a:lnTo>
                  <a:pt x="238405" y="186172"/>
                </a:lnTo>
                <a:lnTo>
                  <a:pt x="280506" y="207752"/>
                </a:lnTo>
                <a:lnTo>
                  <a:pt x="324355" y="227916"/>
                </a:lnTo>
                <a:lnTo>
                  <a:pt x="369864" y="246610"/>
                </a:lnTo>
                <a:lnTo>
                  <a:pt x="416947" y="263780"/>
                </a:lnTo>
                <a:lnTo>
                  <a:pt x="465515" y="279371"/>
                </a:lnTo>
                <a:lnTo>
                  <a:pt x="515481" y="293331"/>
                </a:lnTo>
                <a:lnTo>
                  <a:pt x="566758" y="305604"/>
                </a:lnTo>
                <a:lnTo>
                  <a:pt x="619258" y="316138"/>
                </a:lnTo>
                <a:lnTo>
                  <a:pt x="672893" y="324877"/>
                </a:lnTo>
                <a:lnTo>
                  <a:pt x="727576" y="331768"/>
                </a:lnTo>
                <a:lnTo>
                  <a:pt x="783219" y="336758"/>
                </a:lnTo>
                <a:lnTo>
                  <a:pt x="839736" y="339791"/>
                </a:lnTo>
                <a:lnTo>
                  <a:pt x="897038" y="340814"/>
                </a:lnTo>
                <a:lnTo>
                  <a:pt x="954586" y="339791"/>
                </a:lnTo>
                <a:lnTo>
                  <a:pt x="1011305" y="336758"/>
                </a:lnTo>
                <a:lnTo>
                  <a:pt x="1067111" y="331768"/>
                </a:lnTo>
                <a:lnTo>
                  <a:pt x="1121918" y="324877"/>
                </a:lnTo>
                <a:lnTo>
                  <a:pt x="1175642" y="316138"/>
                </a:lnTo>
                <a:lnTo>
                  <a:pt x="1228200" y="305604"/>
                </a:lnTo>
                <a:lnTo>
                  <a:pt x="1279506" y="293331"/>
                </a:lnTo>
                <a:lnTo>
                  <a:pt x="1329476" y="279371"/>
                </a:lnTo>
                <a:lnTo>
                  <a:pt x="1378025" y="263780"/>
                </a:lnTo>
                <a:lnTo>
                  <a:pt x="1425069" y="246610"/>
                </a:lnTo>
                <a:lnTo>
                  <a:pt x="1470524" y="227916"/>
                </a:lnTo>
                <a:lnTo>
                  <a:pt x="1514305" y="207752"/>
                </a:lnTo>
                <a:lnTo>
                  <a:pt x="1556328" y="186172"/>
                </a:lnTo>
                <a:lnTo>
                  <a:pt x="1596507" y="163230"/>
                </a:lnTo>
                <a:lnTo>
                  <a:pt x="1634760" y="138980"/>
                </a:lnTo>
                <a:lnTo>
                  <a:pt x="1671000" y="113476"/>
                </a:lnTo>
                <a:lnTo>
                  <a:pt x="1705145" y="86772"/>
                </a:lnTo>
                <a:lnTo>
                  <a:pt x="1737109" y="58922"/>
                </a:lnTo>
                <a:lnTo>
                  <a:pt x="1766807" y="29980"/>
                </a:lnTo>
                <a:lnTo>
                  <a:pt x="1794156" y="0"/>
                </a:lnTo>
                <a:lnTo>
                  <a:pt x="1776084" y="45166"/>
                </a:lnTo>
                <a:lnTo>
                  <a:pt x="1755796" y="89212"/>
                </a:lnTo>
                <a:lnTo>
                  <a:pt x="1733350" y="132065"/>
                </a:lnTo>
                <a:lnTo>
                  <a:pt x="1708802" y="173651"/>
                </a:lnTo>
                <a:lnTo>
                  <a:pt x="1682210" y="213897"/>
                </a:lnTo>
                <a:lnTo>
                  <a:pt x="1653630" y="252730"/>
                </a:lnTo>
                <a:lnTo>
                  <a:pt x="1623121" y="290076"/>
                </a:lnTo>
                <a:lnTo>
                  <a:pt x="1590738" y="325862"/>
                </a:lnTo>
                <a:lnTo>
                  <a:pt x="1556540" y="360015"/>
                </a:lnTo>
                <a:lnTo>
                  <a:pt x="1520582" y="392460"/>
                </a:lnTo>
                <a:lnTo>
                  <a:pt x="1482923" y="423126"/>
                </a:lnTo>
                <a:lnTo>
                  <a:pt x="1443619" y="451939"/>
                </a:lnTo>
                <a:lnTo>
                  <a:pt x="1402913" y="478700"/>
                </a:lnTo>
                <a:lnTo>
                  <a:pt x="1361030" y="503283"/>
                </a:lnTo>
                <a:lnTo>
                  <a:pt x="1318058" y="525659"/>
                </a:lnTo>
                <a:lnTo>
                  <a:pt x="1274087" y="545800"/>
                </a:lnTo>
                <a:lnTo>
                  <a:pt x="1229206" y="563678"/>
                </a:lnTo>
                <a:lnTo>
                  <a:pt x="1183504" y="579264"/>
                </a:lnTo>
                <a:lnTo>
                  <a:pt x="1137069" y="592530"/>
                </a:lnTo>
                <a:lnTo>
                  <a:pt x="1089992" y="603447"/>
                </a:lnTo>
                <a:lnTo>
                  <a:pt x="1042361" y="611988"/>
                </a:lnTo>
                <a:lnTo>
                  <a:pt x="994266" y="618123"/>
                </a:lnTo>
                <a:lnTo>
                  <a:pt x="945795" y="621825"/>
                </a:lnTo>
                <a:lnTo>
                  <a:pt x="897038" y="623066"/>
                </a:lnTo>
                <a:close/>
              </a:path>
            </a:pathLst>
          </a:custGeom>
          <a:solidFill>
            <a:srgbClr val="F277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04998" y="3443933"/>
            <a:ext cx="1794510" cy="623570"/>
          </a:xfrm>
          <a:custGeom>
            <a:avLst/>
            <a:gdLst/>
            <a:ahLst/>
            <a:cxnLst/>
            <a:rect l="l" t="t" r="r" b="b"/>
            <a:pathLst>
              <a:path w="1794509" h="623570">
                <a:moveTo>
                  <a:pt x="1794180" y="623082"/>
                </a:moveTo>
                <a:lnTo>
                  <a:pt x="1766764" y="593097"/>
                </a:lnTo>
                <a:lnTo>
                  <a:pt x="1736987" y="564150"/>
                </a:lnTo>
                <a:lnTo>
                  <a:pt x="1704937" y="536296"/>
                </a:lnTo>
                <a:lnTo>
                  <a:pt x="1670701" y="509588"/>
                </a:lnTo>
                <a:lnTo>
                  <a:pt x="1634367" y="484080"/>
                </a:lnTo>
                <a:lnTo>
                  <a:pt x="1596021" y="459826"/>
                </a:lnTo>
                <a:lnTo>
                  <a:pt x="1555752" y="436881"/>
                </a:lnTo>
                <a:lnTo>
                  <a:pt x="1513648" y="415298"/>
                </a:lnTo>
                <a:lnTo>
                  <a:pt x="1469795" y="395132"/>
                </a:lnTo>
                <a:lnTo>
                  <a:pt x="1424281" y="376435"/>
                </a:lnTo>
                <a:lnTo>
                  <a:pt x="1377194" y="359263"/>
                </a:lnTo>
                <a:lnTo>
                  <a:pt x="1328622" y="343670"/>
                </a:lnTo>
                <a:lnTo>
                  <a:pt x="1278651" y="329708"/>
                </a:lnTo>
                <a:lnTo>
                  <a:pt x="1227370" y="317433"/>
                </a:lnTo>
                <a:lnTo>
                  <a:pt x="1174866" y="306898"/>
                </a:lnTo>
                <a:lnTo>
                  <a:pt x="1121226" y="298158"/>
                </a:lnTo>
                <a:lnTo>
                  <a:pt x="1066538" y="291266"/>
                </a:lnTo>
                <a:lnTo>
                  <a:pt x="1010890" y="286276"/>
                </a:lnTo>
                <a:lnTo>
                  <a:pt x="954368" y="283242"/>
                </a:lnTo>
                <a:lnTo>
                  <a:pt x="897038" y="282219"/>
                </a:lnTo>
                <a:lnTo>
                  <a:pt x="839508" y="283239"/>
                </a:lnTo>
                <a:lnTo>
                  <a:pt x="782811" y="286265"/>
                </a:lnTo>
                <a:lnTo>
                  <a:pt x="727030" y="291241"/>
                </a:lnTo>
                <a:lnTo>
                  <a:pt x="672248" y="298117"/>
                </a:lnTo>
                <a:lnTo>
                  <a:pt x="618550" y="306839"/>
                </a:lnTo>
                <a:lnTo>
                  <a:pt x="566020" y="317353"/>
                </a:lnTo>
                <a:lnTo>
                  <a:pt x="514740" y="329607"/>
                </a:lnTo>
                <a:lnTo>
                  <a:pt x="464794" y="343547"/>
                </a:lnTo>
                <a:lnTo>
                  <a:pt x="416267" y="359122"/>
                </a:lnTo>
                <a:lnTo>
                  <a:pt x="369242" y="376276"/>
                </a:lnTo>
                <a:lnTo>
                  <a:pt x="323802" y="394958"/>
                </a:lnTo>
                <a:lnTo>
                  <a:pt x="280031" y="415115"/>
                </a:lnTo>
                <a:lnTo>
                  <a:pt x="238013" y="436693"/>
                </a:lnTo>
                <a:lnTo>
                  <a:pt x="197832" y="459639"/>
                </a:lnTo>
                <a:lnTo>
                  <a:pt x="159571" y="483901"/>
                </a:lnTo>
                <a:lnTo>
                  <a:pt x="123315" y="509425"/>
                </a:lnTo>
                <a:lnTo>
                  <a:pt x="89145" y="536158"/>
                </a:lnTo>
                <a:lnTo>
                  <a:pt x="57147" y="564047"/>
                </a:lnTo>
                <a:lnTo>
                  <a:pt x="27404" y="593039"/>
                </a:lnTo>
                <a:lnTo>
                  <a:pt x="0" y="623082"/>
                </a:lnTo>
                <a:lnTo>
                  <a:pt x="18073" y="577907"/>
                </a:lnTo>
                <a:lnTo>
                  <a:pt x="38363" y="533853"/>
                </a:lnTo>
                <a:lnTo>
                  <a:pt x="60810" y="490992"/>
                </a:lnTo>
                <a:lnTo>
                  <a:pt x="85357" y="449399"/>
                </a:lnTo>
                <a:lnTo>
                  <a:pt x="111949" y="409147"/>
                </a:lnTo>
                <a:lnTo>
                  <a:pt x="140526" y="370309"/>
                </a:lnTo>
                <a:lnTo>
                  <a:pt x="171033" y="332960"/>
                </a:lnTo>
                <a:lnTo>
                  <a:pt x="203411" y="297173"/>
                </a:lnTo>
                <a:lnTo>
                  <a:pt x="237604" y="263022"/>
                </a:lnTo>
                <a:lnTo>
                  <a:pt x="273554" y="230580"/>
                </a:lnTo>
                <a:lnTo>
                  <a:pt x="311204" y="199921"/>
                </a:lnTo>
                <a:lnTo>
                  <a:pt x="350497" y="171119"/>
                </a:lnTo>
                <a:lnTo>
                  <a:pt x="391212" y="144351"/>
                </a:lnTo>
                <a:lnTo>
                  <a:pt x="433104" y="119764"/>
                </a:lnTo>
                <a:lnTo>
                  <a:pt x="476083" y="97386"/>
                </a:lnTo>
                <a:lnTo>
                  <a:pt x="520060" y="77245"/>
                </a:lnTo>
                <a:lnTo>
                  <a:pt x="564945" y="59369"/>
                </a:lnTo>
                <a:lnTo>
                  <a:pt x="610649" y="43785"/>
                </a:lnTo>
                <a:lnTo>
                  <a:pt x="657083" y="30523"/>
                </a:lnTo>
                <a:lnTo>
                  <a:pt x="704156" y="19609"/>
                </a:lnTo>
                <a:lnTo>
                  <a:pt x="751780" y="11072"/>
                </a:lnTo>
                <a:lnTo>
                  <a:pt x="799865" y="4939"/>
                </a:lnTo>
                <a:lnTo>
                  <a:pt x="848322" y="1239"/>
                </a:lnTo>
                <a:lnTo>
                  <a:pt x="897062" y="0"/>
                </a:lnTo>
                <a:lnTo>
                  <a:pt x="945819" y="1239"/>
                </a:lnTo>
                <a:lnTo>
                  <a:pt x="994290" y="4939"/>
                </a:lnTo>
                <a:lnTo>
                  <a:pt x="1042385" y="11072"/>
                </a:lnTo>
                <a:lnTo>
                  <a:pt x="1090016" y="19609"/>
                </a:lnTo>
                <a:lnTo>
                  <a:pt x="1137093" y="30523"/>
                </a:lnTo>
                <a:lnTo>
                  <a:pt x="1183527" y="43785"/>
                </a:lnTo>
                <a:lnTo>
                  <a:pt x="1229230" y="59369"/>
                </a:lnTo>
                <a:lnTo>
                  <a:pt x="1274111" y="77245"/>
                </a:lnTo>
                <a:lnTo>
                  <a:pt x="1318082" y="97386"/>
                </a:lnTo>
                <a:lnTo>
                  <a:pt x="1361054" y="119764"/>
                </a:lnTo>
                <a:lnTo>
                  <a:pt x="1402937" y="144351"/>
                </a:lnTo>
                <a:lnTo>
                  <a:pt x="1443643" y="171119"/>
                </a:lnTo>
                <a:lnTo>
                  <a:pt x="1482947" y="199921"/>
                </a:lnTo>
                <a:lnTo>
                  <a:pt x="1520606" y="230580"/>
                </a:lnTo>
                <a:lnTo>
                  <a:pt x="1556564" y="263022"/>
                </a:lnTo>
                <a:lnTo>
                  <a:pt x="1590762" y="297173"/>
                </a:lnTo>
                <a:lnTo>
                  <a:pt x="1623145" y="332960"/>
                </a:lnTo>
                <a:lnTo>
                  <a:pt x="1653654" y="370309"/>
                </a:lnTo>
                <a:lnTo>
                  <a:pt x="1682234" y="409147"/>
                </a:lnTo>
                <a:lnTo>
                  <a:pt x="1708826" y="449399"/>
                </a:lnTo>
                <a:lnTo>
                  <a:pt x="1733374" y="490992"/>
                </a:lnTo>
                <a:lnTo>
                  <a:pt x="1755820" y="533853"/>
                </a:lnTo>
                <a:lnTo>
                  <a:pt x="1776108" y="577907"/>
                </a:lnTo>
                <a:lnTo>
                  <a:pt x="1794180" y="623082"/>
                </a:lnTo>
                <a:close/>
              </a:path>
            </a:pathLst>
          </a:custGeom>
          <a:solidFill>
            <a:srgbClr val="F277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108567" y="5272701"/>
            <a:ext cx="364490" cy="363855"/>
          </a:xfrm>
          <a:custGeom>
            <a:avLst/>
            <a:gdLst/>
            <a:ahLst/>
            <a:cxnLst/>
            <a:rect l="l" t="t" r="r" b="b"/>
            <a:pathLst>
              <a:path w="364490" h="363854">
                <a:moveTo>
                  <a:pt x="183538" y="363760"/>
                </a:moveTo>
                <a:lnTo>
                  <a:pt x="130196" y="356204"/>
                </a:lnTo>
                <a:lnTo>
                  <a:pt x="81629" y="333583"/>
                </a:lnTo>
                <a:lnTo>
                  <a:pt x="41559" y="297646"/>
                </a:lnTo>
                <a:lnTo>
                  <a:pt x="13870" y="251901"/>
                </a:lnTo>
                <a:lnTo>
                  <a:pt x="680" y="199822"/>
                </a:lnTo>
                <a:lnTo>
                  <a:pt x="0" y="173022"/>
                </a:lnTo>
                <a:lnTo>
                  <a:pt x="3272" y="146417"/>
                </a:lnTo>
                <a:lnTo>
                  <a:pt x="21445" y="95832"/>
                </a:lnTo>
                <a:lnTo>
                  <a:pt x="53438" y="52958"/>
                </a:lnTo>
                <a:lnTo>
                  <a:pt x="96802" y="21060"/>
                </a:lnTo>
                <a:lnTo>
                  <a:pt x="147327" y="3230"/>
                </a:lnTo>
                <a:lnTo>
                  <a:pt x="191913" y="0"/>
                </a:lnTo>
                <a:lnTo>
                  <a:pt x="209552" y="1665"/>
                </a:lnTo>
                <a:lnTo>
                  <a:pt x="260398" y="16816"/>
                </a:lnTo>
                <a:lnTo>
                  <a:pt x="304606" y="45966"/>
                </a:lnTo>
                <a:lnTo>
                  <a:pt x="338410" y="86772"/>
                </a:lnTo>
                <a:lnTo>
                  <a:pt x="358916" y="135550"/>
                </a:lnTo>
                <a:lnTo>
                  <a:pt x="364253" y="170531"/>
                </a:lnTo>
                <a:lnTo>
                  <a:pt x="363933" y="197445"/>
                </a:lnTo>
                <a:lnTo>
                  <a:pt x="351538" y="249442"/>
                </a:lnTo>
                <a:lnTo>
                  <a:pt x="324344" y="295852"/>
                </a:lnTo>
                <a:lnTo>
                  <a:pt x="284993" y="332113"/>
                </a:lnTo>
                <a:lnTo>
                  <a:pt x="236487" y="355499"/>
                </a:lnTo>
                <a:lnTo>
                  <a:pt x="183538" y="363760"/>
                </a:lnTo>
                <a:close/>
              </a:path>
            </a:pathLst>
          </a:custGeom>
          <a:solidFill>
            <a:srgbClr val="9D9D9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0716" y="3470454"/>
            <a:ext cx="210071" cy="2093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2441395"/>
            <a:ext cx="9621520" cy="3644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  <a:tabLst>
                <a:tab pos="2730500" algn="l"/>
              </a:tabLst>
            </a:pPr>
            <a:r>
              <a:rPr dirty="0" sz="4100" spc="-425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4100" spc="495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4100" spc="200">
                <a:solidFill>
                  <a:srgbClr val="53BCFF"/>
                </a:solidFill>
                <a:latin typeface="Lucida Sans Unicode"/>
                <a:cs typeface="Lucida Sans Unicode"/>
              </a:rPr>
              <a:t>g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4100" spc="495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4100" spc="200">
                <a:solidFill>
                  <a:srgbClr val="53BCFF"/>
                </a:solidFill>
                <a:latin typeface="Lucida Sans Unicode"/>
                <a:cs typeface="Lucida Sans Unicode"/>
              </a:rPr>
              <a:t>g</a:t>
            </a:r>
            <a:r>
              <a:rPr dirty="0" sz="4100" spc="25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20">
                <a:solidFill>
                  <a:srgbClr val="53BCFF"/>
                </a:solidFill>
                <a:latin typeface="Lucida Sans Unicode"/>
                <a:cs typeface="Lucida Sans Unicode"/>
              </a:rPr>
              <a:t>-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95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4100" spc="-170">
                <a:solidFill>
                  <a:srgbClr val="53BCFF"/>
                </a:solidFill>
                <a:latin typeface="Lucida Sans Unicode"/>
                <a:cs typeface="Lucida Sans Unicode"/>
              </a:rPr>
              <a:t>Y</a:t>
            </a:r>
            <a:r>
              <a:rPr dirty="0" sz="4100" spc="-385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4100" spc="-190">
                <a:solidFill>
                  <a:srgbClr val="53BCFF"/>
                </a:solidFill>
                <a:latin typeface="Lucida Sans Unicode"/>
                <a:cs typeface="Lucida Sans Unicode"/>
              </a:rPr>
              <a:t>H</a:t>
            </a:r>
            <a:r>
              <a:rPr dirty="0" sz="4100" spc="25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4100" spc="-155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490">
                <a:solidFill>
                  <a:srgbClr val="53BCFF"/>
                </a:solidFill>
                <a:latin typeface="Lucida Sans Unicode"/>
                <a:cs typeface="Lucida Sans Unicode"/>
              </a:rPr>
              <a:t>,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D</a:t>
            </a:r>
            <a:r>
              <a:rPr dirty="0" sz="4100" spc="885">
                <a:solidFill>
                  <a:srgbClr val="53BCFF"/>
                </a:solidFill>
                <a:latin typeface="Lucida Sans Unicode"/>
                <a:cs typeface="Lucida Sans Unicode"/>
              </a:rPr>
              <a:t>J</a:t>
            </a:r>
            <a:r>
              <a:rPr dirty="0" sz="4100" spc="-8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4100" spc="215">
                <a:solidFill>
                  <a:srgbClr val="53BCFF"/>
                </a:solidFill>
                <a:latin typeface="Lucida Sans Unicode"/>
                <a:cs typeface="Lucida Sans Unicode"/>
              </a:rPr>
              <a:t>G</a:t>
            </a:r>
            <a:r>
              <a:rPr dirty="0" sz="4100" spc="15">
                <a:solidFill>
                  <a:srgbClr val="53BCFF"/>
                </a:solidFill>
                <a:latin typeface="Lucida Sans Unicode"/>
                <a:cs typeface="Lucida Sans Unicode"/>
              </a:rPr>
              <a:t>O  </a:t>
            </a:r>
            <a:r>
              <a:rPr dirty="0" sz="4100" spc="-425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4100" spc="180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495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45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4100">
                <a:solidFill>
                  <a:srgbClr val="53BC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120">
                <a:solidFill>
                  <a:srgbClr val="53BCFF"/>
                </a:solidFill>
                <a:latin typeface="Lucida Sans Unicode"/>
                <a:cs typeface="Lucida Sans Unicode"/>
              </a:rPr>
              <a:t>-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45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495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4100" spc="-5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4100" spc="-170">
                <a:solidFill>
                  <a:srgbClr val="53BCFF"/>
                </a:solidFill>
                <a:latin typeface="Lucida Sans Unicode"/>
                <a:cs typeface="Lucida Sans Unicode"/>
              </a:rPr>
              <a:t>f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4100" spc="-180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85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4100" spc="95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4100" spc="180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4100" spc="-490">
                <a:solidFill>
                  <a:srgbClr val="53BCFF"/>
                </a:solidFill>
                <a:latin typeface="Lucida Sans Unicode"/>
                <a:cs typeface="Lucida Sans Unicode"/>
              </a:rPr>
              <a:t>,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1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180">
                <a:solidFill>
                  <a:srgbClr val="53BCFF"/>
                </a:solidFill>
                <a:latin typeface="Lucida Sans Unicode"/>
                <a:cs typeface="Lucida Sans Unicode"/>
              </a:rPr>
              <a:t>q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40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4100" spc="-5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4100" spc="40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4100" spc="-490">
                <a:solidFill>
                  <a:srgbClr val="53BCFF"/>
                </a:solidFill>
                <a:latin typeface="Lucida Sans Unicode"/>
                <a:cs typeface="Lucida Sans Unicode"/>
              </a:rPr>
              <a:t>,</a:t>
            </a:r>
            <a:endParaRPr sz="4100">
              <a:latin typeface="Lucida Sans Unicode"/>
              <a:cs typeface="Lucida Sans Unicode"/>
            </a:endParaRPr>
          </a:p>
          <a:p>
            <a:pPr marL="12700" marR="2472055" indent="3051810">
              <a:lnSpc>
                <a:spcPts val="5700"/>
              </a:lnSpc>
              <a:spcBef>
                <a:spcPts val="320"/>
              </a:spcBef>
              <a:tabLst>
                <a:tab pos="3521075" algn="l"/>
              </a:tabLst>
            </a:pPr>
            <a:r>
              <a:rPr dirty="0" sz="4100" spc="20">
                <a:solidFill>
                  <a:srgbClr val="53BCFF"/>
                </a:solidFill>
                <a:latin typeface="Lucida Sans Unicode"/>
                <a:cs typeface="Lucida Sans Unicode"/>
              </a:rPr>
              <a:t>Numpy,</a:t>
            </a:r>
            <a:r>
              <a:rPr dirty="0" sz="4100" spc="-275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229">
                <a:solidFill>
                  <a:srgbClr val="53BCFF"/>
                </a:solidFill>
                <a:latin typeface="Lucida Sans Unicode"/>
                <a:cs typeface="Lucida Sans Unicode"/>
              </a:rPr>
              <a:t>Pandas </a:t>
            </a:r>
            <a:r>
              <a:rPr dirty="0" sz="4100" spc="-1285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480">
                <a:solidFill>
                  <a:srgbClr val="53BCFF"/>
                </a:solidFill>
                <a:latin typeface="Lucida Sans Unicode"/>
                <a:cs typeface="Lucida Sans Unicode"/>
              </a:rPr>
              <a:t>W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185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D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4100" spc="165">
                <a:solidFill>
                  <a:srgbClr val="53BCFF"/>
                </a:solidFill>
                <a:latin typeface="Lucida Sans Unicode"/>
                <a:cs typeface="Lucida Sans Unicode"/>
              </a:rPr>
              <a:t>v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-155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>
                <a:solidFill>
                  <a:srgbClr val="53BC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120">
                <a:solidFill>
                  <a:srgbClr val="53BCFF"/>
                </a:solidFill>
                <a:latin typeface="Lucida Sans Unicode"/>
                <a:cs typeface="Lucida Sans Unicode"/>
              </a:rPr>
              <a:t>-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85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4100" spc="-185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4100" spc="385">
                <a:solidFill>
                  <a:srgbClr val="53BCFF"/>
                </a:solidFill>
                <a:latin typeface="Lucida Sans Unicode"/>
                <a:cs typeface="Lucida Sans Unicode"/>
              </a:rPr>
              <a:t>m</a:t>
            </a:r>
            <a:endParaRPr sz="4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4100" spc="480">
                <a:solidFill>
                  <a:srgbClr val="53BCFF"/>
                </a:solidFill>
                <a:latin typeface="Lucida Sans Unicode"/>
                <a:cs typeface="Lucida Sans Unicode"/>
              </a:rPr>
              <a:t>W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185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45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95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4100" spc="190">
                <a:solidFill>
                  <a:srgbClr val="53BCFF"/>
                </a:solidFill>
                <a:latin typeface="Lucida Sans Unicode"/>
                <a:cs typeface="Lucida Sans Unicode"/>
              </a:rPr>
              <a:t>w</a:t>
            </a:r>
            <a:r>
              <a:rPr dirty="0" sz="4100" spc="40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-155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20">
                <a:solidFill>
                  <a:srgbClr val="53BCFF"/>
                </a:solidFill>
                <a:latin typeface="Lucida Sans Unicode"/>
                <a:cs typeface="Lucida Sans Unicode"/>
              </a:rPr>
              <a:t>-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45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495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4100" spc="165">
                <a:solidFill>
                  <a:srgbClr val="53BCFF"/>
                </a:solidFill>
                <a:latin typeface="Lucida Sans Unicode"/>
                <a:cs typeface="Lucida Sans Unicode"/>
              </a:rPr>
              <a:t>v</a:t>
            </a:r>
            <a:r>
              <a:rPr dirty="0" sz="4100" spc="245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4100" spc="-490">
                <a:solidFill>
                  <a:srgbClr val="53BCFF"/>
                </a:solidFill>
                <a:latin typeface="Lucida Sans Unicode"/>
                <a:cs typeface="Lucida Sans Unicode"/>
              </a:rPr>
              <a:t>,</a:t>
            </a:r>
            <a:r>
              <a:rPr dirty="0" sz="410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315">
                <a:solidFill>
                  <a:srgbClr val="53BCFF"/>
                </a:solidFill>
                <a:latin typeface="Lucida Sans Unicode"/>
                <a:cs typeface="Lucida Sans Unicode"/>
              </a:rPr>
              <a:t>C</a:t>
            </a:r>
            <a:r>
              <a:rPr dirty="0" sz="4100" spc="65">
                <a:solidFill>
                  <a:srgbClr val="53BCFF"/>
                </a:solidFill>
                <a:latin typeface="Lucida Sans Unicode"/>
                <a:cs typeface="Lucida Sans Unicode"/>
              </a:rPr>
              <a:t>h</a:t>
            </a:r>
            <a:r>
              <a:rPr dirty="0" sz="4100" spc="-16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4100" spc="95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4100" spc="380">
                <a:solidFill>
                  <a:srgbClr val="53BCFF"/>
                </a:solidFill>
                <a:latin typeface="Lucida Sans Unicode"/>
                <a:cs typeface="Lucida Sans Unicode"/>
              </a:rPr>
              <a:t>m</a:t>
            </a:r>
            <a:r>
              <a:rPr dirty="0" sz="4100" spc="25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endParaRPr sz="4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94120" y="5642965"/>
            <a:ext cx="2073275" cy="2638425"/>
          </a:xfrm>
          <a:custGeom>
            <a:avLst/>
            <a:gdLst/>
            <a:ahLst/>
            <a:cxnLst/>
            <a:rect l="l" t="t" r="r" b="b"/>
            <a:pathLst>
              <a:path w="2073275" h="2638425">
                <a:moveTo>
                  <a:pt x="1365364" y="0"/>
                </a:moveTo>
                <a:lnTo>
                  <a:pt x="947699" y="0"/>
                </a:lnTo>
                <a:lnTo>
                  <a:pt x="947699" y="1008913"/>
                </a:lnTo>
                <a:lnTo>
                  <a:pt x="947699" y="1695678"/>
                </a:lnTo>
                <a:lnTo>
                  <a:pt x="905116" y="1700898"/>
                </a:lnTo>
                <a:lnTo>
                  <a:pt x="868121" y="1704301"/>
                </a:lnTo>
                <a:lnTo>
                  <a:pt x="833729" y="1706156"/>
                </a:lnTo>
                <a:lnTo>
                  <a:pt x="798982" y="1706714"/>
                </a:lnTo>
                <a:lnTo>
                  <a:pt x="745655" y="1704111"/>
                </a:lnTo>
                <a:lnTo>
                  <a:pt x="696607" y="1696351"/>
                </a:lnTo>
                <a:lnTo>
                  <a:pt x="651903" y="1683537"/>
                </a:lnTo>
                <a:lnTo>
                  <a:pt x="611606" y="1665732"/>
                </a:lnTo>
                <a:lnTo>
                  <a:pt x="575792" y="1643011"/>
                </a:lnTo>
                <a:lnTo>
                  <a:pt x="544525" y="1615478"/>
                </a:lnTo>
                <a:lnTo>
                  <a:pt x="517880" y="1583220"/>
                </a:lnTo>
                <a:lnTo>
                  <a:pt x="495922" y="1546288"/>
                </a:lnTo>
                <a:lnTo>
                  <a:pt x="478726" y="1504784"/>
                </a:lnTo>
                <a:lnTo>
                  <a:pt x="466356" y="1458798"/>
                </a:lnTo>
                <a:lnTo>
                  <a:pt x="458876" y="1408404"/>
                </a:lnTo>
                <a:lnTo>
                  <a:pt x="456374" y="1353680"/>
                </a:lnTo>
                <a:lnTo>
                  <a:pt x="458609" y="1301584"/>
                </a:lnTo>
                <a:lnTo>
                  <a:pt x="465226" y="1253134"/>
                </a:lnTo>
                <a:lnTo>
                  <a:pt x="476161" y="1208430"/>
                </a:lnTo>
                <a:lnTo>
                  <a:pt x="491299" y="1167549"/>
                </a:lnTo>
                <a:lnTo>
                  <a:pt x="510565" y="1130592"/>
                </a:lnTo>
                <a:lnTo>
                  <a:pt x="533844" y="1097648"/>
                </a:lnTo>
                <a:lnTo>
                  <a:pt x="561060" y="1068793"/>
                </a:lnTo>
                <a:lnTo>
                  <a:pt x="592124" y="1044130"/>
                </a:lnTo>
                <a:lnTo>
                  <a:pt x="626922" y="1023759"/>
                </a:lnTo>
                <a:lnTo>
                  <a:pt x="665378" y="1007745"/>
                </a:lnTo>
                <a:lnTo>
                  <a:pt x="707402" y="996200"/>
                </a:lnTo>
                <a:lnTo>
                  <a:pt x="752894" y="989215"/>
                </a:lnTo>
                <a:lnTo>
                  <a:pt x="801751" y="986866"/>
                </a:lnTo>
                <a:lnTo>
                  <a:pt x="839990" y="987983"/>
                </a:lnTo>
                <a:lnTo>
                  <a:pt x="875779" y="991679"/>
                </a:lnTo>
                <a:lnTo>
                  <a:pt x="911034" y="998486"/>
                </a:lnTo>
                <a:lnTo>
                  <a:pt x="947699" y="1008913"/>
                </a:lnTo>
                <a:lnTo>
                  <a:pt x="947699" y="0"/>
                </a:lnTo>
                <a:lnTo>
                  <a:pt x="932510" y="0"/>
                </a:lnTo>
                <a:lnTo>
                  <a:pt x="932510" y="652081"/>
                </a:lnTo>
                <a:lnTo>
                  <a:pt x="885723" y="641667"/>
                </a:lnTo>
                <a:lnTo>
                  <a:pt x="840486" y="634873"/>
                </a:lnTo>
                <a:lnTo>
                  <a:pt x="794207" y="631164"/>
                </a:lnTo>
                <a:lnTo>
                  <a:pt x="744245" y="630047"/>
                </a:lnTo>
                <a:lnTo>
                  <a:pt x="690753" y="631405"/>
                </a:lnTo>
                <a:lnTo>
                  <a:pt x="638835" y="635419"/>
                </a:lnTo>
                <a:lnTo>
                  <a:pt x="588568" y="642061"/>
                </a:lnTo>
                <a:lnTo>
                  <a:pt x="539991" y="651256"/>
                </a:lnTo>
                <a:lnTo>
                  <a:pt x="493153" y="662978"/>
                </a:lnTo>
                <a:lnTo>
                  <a:pt x="448106" y="677176"/>
                </a:lnTo>
                <a:lnTo>
                  <a:pt x="404901" y="693775"/>
                </a:lnTo>
                <a:lnTo>
                  <a:pt x="363588" y="712762"/>
                </a:lnTo>
                <a:lnTo>
                  <a:pt x="324231" y="734047"/>
                </a:lnTo>
                <a:lnTo>
                  <a:pt x="286867" y="757618"/>
                </a:lnTo>
                <a:lnTo>
                  <a:pt x="251536" y="783399"/>
                </a:lnTo>
                <a:lnTo>
                  <a:pt x="218313" y="811352"/>
                </a:lnTo>
                <a:lnTo>
                  <a:pt x="187223" y="841413"/>
                </a:lnTo>
                <a:lnTo>
                  <a:pt x="158343" y="873556"/>
                </a:lnTo>
                <a:lnTo>
                  <a:pt x="131699" y="907707"/>
                </a:lnTo>
                <a:lnTo>
                  <a:pt x="107353" y="943838"/>
                </a:lnTo>
                <a:lnTo>
                  <a:pt x="85369" y="981875"/>
                </a:lnTo>
                <a:lnTo>
                  <a:pt x="65773" y="1021791"/>
                </a:lnTo>
                <a:lnTo>
                  <a:pt x="48628" y="1063523"/>
                </a:lnTo>
                <a:lnTo>
                  <a:pt x="33972" y="1107020"/>
                </a:lnTo>
                <a:lnTo>
                  <a:pt x="21882" y="1152232"/>
                </a:lnTo>
                <a:lnTo>
                  <a:pt x="12382" y="1199121"/>
                </a:lnTo>
                <a:lnTo>
                  <a:pt x="5537" y="1247635"/>
                </a:lnTo>
                <a:lnTo>
                  <a:pt x="1397" y="1297711"/>
                </a:lnTo>
                <a:lnTo>
                  <a:pt x="0" y="1349298"/>
                </a:lnTo>
                <a:lnTo>
                  <a:pt x="1219" y="1400581"/>
                </a:lnTo>
                <a:lnTo>
                  <a:pt x="4876" y="1449920"/>
                </a:lnTo>
                <a:lnTo>
                  <a:pt x="10960" y="1497330"/>
                </a:lnTo>
                <a:lnTo>
                  <a:pt x="19456" y="1542796"/>
                </a:lnTo>
                <a:lnTo>
                  <a:pt x="30378" y="1586293"/>
                </a:lnTo>
                <a:lnTo>
                  <a:pt x="43700" y="1627847"/>
                </a:lnTo>
                <a:lnTo>
                  <a:pt x="59423" y="1667433"/>
                </a:lnTo>
                <a:lnTo>
                  <a:pt x="77533" y="1705063"/>
                </a:lnTo>
                <a:lnTo>
                  <a:pt x="98018" y="1740700"/>
                </a:lnTo>
                <a:lnTo>
                  <a:pt x="120891" y="1774355"/>
                </a:lnTo>
                <a:lnTo>
                  <a:pt x="146126" y="1806028"/>
                </a:lnTo>
                <a:lnTo>
                  <a:pt x="173723" y="1835708"/>
                </a:lnTo>
                <a:lnTo>
                  <a:pt x="203682" y="1863382"/>
                </a:lnTo>
                <a:lnTo>
                  <a:pt x="235978" y="1889048"/>
                </a:lnTo>
                <a:lnTo>
                  <a:pt x="270611" y="1912708"/>
                </a:lnTo>
                <a:lnTo>
                  <a:pt x="307581" y="1934337"/>
                </a:lnTo>
                <a:lnTo>
                  <a:pt x="346875" y="1953945"/>
                </a:lnTo>
                <a:lnTo>
                  <a:pt x="388480" y="1971535"/>
                </a:lnTo>
                <a:lnTo>
                  <a:pt x="432396" y="1987067"/>
                </a:lnTo>
                <a:lnTo>
                  <a:pt x="478624" y="2000567"/>
                </a:lnTo>
                <a:lnTo>
                  <a:pt x="527138" y="2012010"/>
                </a:lnTo>
                <a:lnTo>
                  <a:pt x="577938" y="2021395"/>
                </a:lnTo>
                <a:lnTo>
                  <a:pt x="631012" y="2028723"/>
                </a:lnTo>
                <a:lnTo>
                  <a:pt x="686371" y="2033981"/>
                </a:lnTo>
                <a:lnTo>
                  <a:pt x="743991" y="2037156"/>
                </a:lnTo>
                <a:lnTo>
                  <a:pt x="803859" y="2038261"/>
                </a:lnTo>
                <a:lnTo>
                  <a:pt x="851738" y="2037842"/>
                </a:lnTo>
                <a:lnTo>
                  <a:pt x="899287" y="2036572"/>
                </a:lnTo>
                <a:lnTo>
                  <a:pt x="946810" y="2034400"/>
                </a:lnTo>
                <a:lnTo>
                  <a:pt x="994651" y="2031301"/>
                </a:lnTo>
                <a:lnTo>
                  <a:pt x="1043114" y="2027212"/>
                </a:lnTo>
                <a:lnTo>
                  <a:pt x="1092542" y="2022119"/>
                </a:lnTo>
                <a:lnTo>
                  <a:pt x="1143254" y="2015959"/>
                </a:lnTo>
                <a:lnTo>
                  <a:pt x="1195565" y="2008708"/>
                </a:lnTo>
                <a:lnTo>
                  <a:pt x="1249807" y="2000313"/>
                </a:lnTo>
                <a:lnTo>
                  <a:pt x="1306296" y="1990750"/>
                </a:lnTo>
                <a:lnTo>
                  <a:pt x="1365364" y="1979955"/>
                </a:lnTo>
                <a:lnTo>
                  <a:pt x="1365364" y="1706714"/>
                </a:lnTo>
                <a:lnTo>
                  <a:pt x="1365364" y="986866"/>
                </a:lnTo>
                <a:lnTo>
                  <a:pt x="1365364" y="652081"/>
                </a:lnTo>
                <a:lnTo>
                  <a:pt x="1365364" y="0"/>
                </a:lnTo>
                <a:close/>
              </a:path>
              <a:path w="2073275" h="2638425">
                <a:moveTo>
                  <a:pt x="2030183" y="0"/>
                </a:moveTo>
                <a:lnTo>
                  <a:pt x="1597317" y="0"/>
                </a:lnTo>
                <a:lnTo>
                  <a:pt x="1597317" y="438950"/>
                </a:lnTo>
                <a:lnTo>
                  <a:pt x="2030183" y="438950"/>
                </a:lnTo>
                <a:lnTo>
                  <a:pt x="2030183" y="0"/>
                </a:lnTo>
                <a:close/>
              </a:path>
              <a:path w="2073275" h="2638425">
                <a:moveTo>
                  <a:pt x="2073236" y="683209"/>
                </a:moveTo>
                <a:lnTo>
                  <a:pt x="1640941" y="683209"/>
                </a:lnTo>
                <a:lnTo>
                  <a:pt x="1640941" y="1526959"/>
                </a:lnTo>
                <a:lnTo>
                  <a:pt x="1640586" y="1608886"/>
                </a:lnTo>
                <a:lnTo>
                  <a:pt x="1639481" y="1683181"/>
                </a:lnTo>
                <a:lnTo>
                  <a:pt x="1637550" y="1750441"/>
                </a:lnTo>
                <a:lnTo>
                  <a:pt x="1634744" y="1811248"/>
                </a:lnTo>
                <a:lnTo>
                  <a:pt x="1630997" y="1866163"/>
                </a:lnTo>
                <a:lnTo>
                  <a:pt x="1626235" y="1915769"/>
                </a:lnTo>
                <a:lnTo>
                  <a:pt x="1620418" y="1960651"/>
                </a:lnTo>
                <a:lnTo>
                  <a:pt x="1613471" y="2001380"/>
                </a:lnTo>
                <a:lnTo>
                  <a:pt x="1595945" y="2072690"/>
                </a:lnTo>
                <a:lnTo>
                  <a:pt x="1573149" y="2134336"/>
                </a:lnTo>
                <a:lnTo>
                  <a:pt x="1538605" y="2201354"/>
                </a:lnTo>
                <a:lnTo>
                  <a:pt x="1514589" y="2237105"/>
                </a:lnTo>
                <a:lnTo>
                  <a:pt x="1487017" y="2270658"/>
                </a:lnTo>
                <a:lnTo>
                  <a:pt x="1455356" y="2302433"/>
                </a:lnTo>
                <a:lnTo>
                  <a:pt x="1419072" y="2332850"/>
                </a:lnTo>
                <a:lnTo>
                  <a:pt x="1377645" y="2362339"/>
                </a:lnTo>
                <a:lnTo>
                  <a:pt x="1330515" y="2391308"/>
                </a:lnTo>
                <a:lnTo>
                  <a:pt x="1277150" y="2420201"/>
                </a:lnTo>
                <a:lnTo>
                  <a:pt x="1217015" y="2449436"/>
                </a:lnTo>
                <a:lnTo>
                  <a:pt x="1618602" y="2638361"/>
                </a:lnTo>
                <a:lnTo>
                  <a:pt x="1673047" y="2610129"/>
                </a:lnTo>
                <a:lnTo>
                  <a:pt x="1722043" y="2582087"/>
                </a:lnTo>
                <a:lnTo>
                  <a:pt x="1766023" y="2553881"/>
                </a:lnTo>
                <a:lnTo>
                  <a:pt x="1805482" y="2525141"/>
                </a:lnTo>
                <a:lnTo>
                  <a:pt x="1840839" y="2495512"/>
                </a:lnTo>
                <a:lnTo>
                  <a:pt x="1872589" y="2464638"/>
                </a:lnTo>
                <a:lnTo>
                  <a:pt x="1901151" y="2432177"/>
                </a:lnTo>
                <a:lnTo>
                  <a:pt x="1927009" y="2397760"/>
                </a:lnTo>
                <a:lnTo>
                  <a:pt x="1950618" y="2361044"/>
                </a:lnTo>
                <a:lnTo>
                  <a:pt x="1972411" y="2321649"/>
                </a:lnTo>
                <a:lnTo>
                  <a:pt x="2003679" y="2254173"/>
                </a:lnTo>
                <a:lnTo>
                  <a:pt x="2016836" y="2218169"/>
                </a:lnTo>
                <a:lnTo>
                  <a:pt x="2028431" y="2180094"/>
                </a:lnTo>
                <a:lnTo>
                  <a:pt x="2038527" y="2139531"/>
                </a:lnTo>
                <a:lnTo>
                  <a:pt x="2047189" y="2096033"/>
                </a:lnTo>
                <a:lnTo>
                  <a:pt x="2054491" y="2049221"/>
                </a:lnTo>
                <a:lnTo>
                  <a:pt x="2060498" y="1998624"/>
                </a:lnTo>
                <a:lnTo>
                  <a:pt x="2065261" y="1943862"/>
                </a:lnTo>
                <a:lnTo>
                  <a:pt x="2068842" y="1884489"/>
                </a:lnTo>
                <a:lnTo>
                  <a:pt x="2071331" y="1820087"/>
                </a:lnTo>
                <a:lnTo>
                  <a:pt x="2072779" y="1750250"/>
                </a:lnTo>
                <a:lnTo>
                  <a:pt x="2073236" y="1674533"/>
                </a:lnTo>
                <a:lnTo>
                  <a:pt x="2073236" y="683209"/>
                </a:lnTo>
                <a:close/>
              </a:path>
            </a:pathLst>
          </a:custGeom>
          <a:solidFill>
            <a:srgbClr val="2AA87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8419642" y="6893978"/>
            <a:ext cx="2212975" cy="2602230"/>
            <a:chOff x="8419642" y="6893978"/>
            <a:chExt cx="2212975" cy="260223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9642" y="6893978"/>
              <a:ext cx="2212485" cy="26021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672520" y="7290741"/>
              <a:ext cx="1715135" cy="1651000"/>
            </a:xfrm>
            <a:custGeom>
              <a:avLst/>
              <a:gdLst/>
              <a:ahLst/>
              <a:cxnLst/>
              <a:rect l="l" t="t" r="r" b="b"/>
              <a:pathLst>
                <a:path w="1715134" h="1651000">
                  <a:moveTo>
                    <a:pt x="1111683" y="63499"/>
                  </a:moveTo>
                  <a:lnTo>
                    <a:pt x="618067" y="63499"/>
                  </a:lnTo>
                  <a:lnTo>
                    <a:pt x="735721" y="25399"/>
                  </a:lnTo>
                  <a:lnTo>
                    <a:pt x="819927" y="0"/>
                  </a:lnTo>
                  <a:lnTo>
                    <a:pt x="894282" y="0"/>
                  </a:lnTo>
                  <a:lnTo>
                    <a:pt x="978488" y="12699"/>
                  </a:lnTo>
                  <a:lnTo>
                    <a:pt x="1096142" y="50799"/>
                  </a:lnTo>
                  <a:lnTo>
                    <a:pt x="1111683" y="63499"/>
                  </a:lnTo>
                  <a:close/>
                </a:path>
                <a:path w="1715134" h="1651000">
                  <a:moveTo>
                    <a:pt x="642960" y="482599"/>
                  </a:moveTo>
                  <a:lnTo>
                    <a:pt x="0" y="482599"/>
                  </a:lnTo>
                  <a:lnTo>
                    <a:pt x="774" y="457199"/>
                  </a:lnTo>
                  <a:lnTo>
                    <a:pt x="2670" y="444499"/>
                  </a:lnTo>
                  <a:lnTo>
                    <a:pt x="5684" y="431799"/>
                  </a:lnTo>
                  <a:lnTo>
                    <a:pt x="9811" y="406399"/>
                  </a:lnTo>
                  <a:lnTo>
                    <a:pt x="44191" y="355599"/>
                  </a:lnTo>
                  <a:lnTo>
                    <a:pt x="116924" y="241299"/>
                  </a:lnTo>
                  <a:lnTo>
                    <a:pt x="129392" y="228599"/>
                  </a:lnTo>
                  <a:lnTo>
                    <a:pt x="142183" y="203199"/>
                  </a:lnTo>
                  <a:lnTo>
                    <a:pt x="155298" y="190499"/>
                  </a:lnTo>
                  <a:lnTo>
                    <a:pt x="168737" y="177799"/>
                  </a:lnTo>
                  <a:lnTo>
                    <a:pt x="266038" y="50799"/>
                  </a:lnTo>
                  <a:lnTo>
                    <a:pt x="272841" y="38099"/>
                  </a:lnTo>
                  <a:lnTo>
                    <a:pt x="279929" y="38099"/>
                  </a:lnTo>
                  <a:lnTo>
                    <a:pt x="287298" y="25399"/>
                  </a:lnTo>
                  <a:lnTo>
                    <a:pt x="294945" y="12699"/>
                  </a:lnTo>
                  <a:lnTo>
                    <a:pt x="296972" y="12699"/>
                  </a:lnTo>
                  <a:lnTo>
                    <a:pt x="340271" y="25399"/>
                  </a:lnTo>
                  <a:lnTo>
                    <a:pt x="554254" y="63499"/>
                  </a:lnTo>
                  <a:lnTo>
                    <a:pt x="1458161" y="63499"/>
                  </a:lnTo>
                  <a:lnTo>
                    <a:pt x="1545878" y="177799"/>
                  </a:lnTo>
                  <a:lnTo>
                    <a:pt x="1597691" y="241299"/>
                  </a:lnTo>
                  <a:lnTo>
                    <a:pt x="1613854" y="266699"/>
                  </a:lnTo>
                  <a:lnTo>
                    <a:pt x="460033" y="266699"/>
                  </a:lnTo>
                  <a:lnTo>
                    <a:pt x="276539" y="292099"/>
                  </a:lnTo>
                  <a:lnTo>
                    <a:pt x="257869" y="292099"/>
                  </a:lnTo>
                  <a:lnTo>
                    <a:pt x="261522" y="304799"/>
                  </a:lnTo>
                  <a:lnTo>
                    <a:pt x="273985" y="304799"/>
                  </a:lnTo>
                  <a:lnTo>
                    <a:pt x="586404" y="419099"/>
                  </a:lnTo>
                  <a:lnTo>
                    <a:pt x="595257" y="431799"/>
                  </a:lnTo>
                  <a:lnTo>
                    <a:pt x="603662" y="431799"/>
                  </a:lnTo>
                  <a:lnTo>
                    <a:pt x="611617" y="444499"/>
                  </a:lnTo>
                  <a:lnTo>
                    <a:pt x="619123" y="444499"/>
                  </a:lnTo>
                  <a:lnTo>
                    <a:pt x="626074" y="457199"/>
                  </a:lnTo>
                  <a:lnTo>
                    <a:pt x="632364" y="457199"/>
                  </a:lnTo>
                  <a:lnTo>
                    <a:pt x="637993" y="469899"/>
                  </a:lnTo>
                  <a:lnTo>
                    <a:pt x="642960" y="482599"/>
                  </a:lnTo>
                  <a:close/>
                </a:path>
                <a:path w="1715134" h="1651000">
                  <a:moveTo>
                    <a:pt x="1458161" y="63499"/>
                  </a:moveTo>
                  <a:lnTo>
                    <a:pt x="1159956" y="63499"/>
                  </a:lnTo>
                  <a:lnTo>
                    <a:pt x="1374182" y="25399"/>
                  </a:lnTo>
                  <a:lnTo>
                    <a:pt x="1417481" y="12699"/>
                  </a:lnTo>
                  <a:lnTo>
                    <a:pt x="1419508" y="12699"/>
                  </a:lnTo>
                  <a:lnTo>
                    <a:pt x="1427132" y="25399"/>
                  </a:lnTo>
                  <a:lnTo>
                    <a:pt x="1434493" y="38099"/>
                  </a:lnTo>
                  <a:lnTo>
                    <a:pt x="1441589" y="38099"/>
                  </a:lnTo>
                  <a:lnTo>
                    <a:pt x="1448415" y="50799"/>
                  </a:lnTo>
                  <a:lnTo>
                    <a:pt x="1458161" y="63499"/>
                  </a:lnTo>
                  <a:close/>
                </a:path>
                <a:path w="1715134" h="1651000">
                  <a:moveTo>
                    <a:pt x="1033565" y="787399"/>
                  </a:moveTo>
                  <a:lnTo>
                    <a:pt x="678926" y="787399"/>
                  </a:lnTo>
                  <a:lnTo>
                    <a:pt x="673732" y="774699"/>
                  </a:lnTo>
                  <a:lnTo>
                    <a:pt x="672707" y="761999"/>
                  </a:lnTo>
                  <a:lnTo>
                    <a:pt x="672879" y="749299"/>
                  </a:lnTo>
                  <a:lnTo>
                    <a:pt x="674247" y="736599"/>
                  </a:lnTo>
                  <a:lnTo>
                    <a:pt x="676813" y="723899"/>
                  </a:lnTo>
                  <a:lnTo>
                    <a:pt x="739532" y="380999"/>
                  </a:lnTo>
                  <a:lnTo>
                    <a:pt x="732706" y="342899"/>
                  </a:lnTo>
                  <a:lnTo>
                    <a:pt x="545699" y="279399"/>
                  </a:lnTo>
                  <a:lnTo>
                    <a:pt x="524501" y="266699"/>
                  </a:lnTo>
                  <a:lnTo>
                    <a:pt x="1187518" y="266699"/>
                  </a:lnTo>
                  <a:lnTo>
                    <a:pt x="1166321" y="279399"/>
                  </a:lnTo>
                  <a:lnTo>
                    <a:pt x="1006665" y="317499"/>
                  </a:lnTo>
                  <a:lnTo>
                    <a:pt x="1001005" y="317499"/>
                  </a:lnTo>
                  <a:lnTo>
                    <a:pt x="995826" y="330199"/>
                  </a:lnTo>
                  <a:lnTo>
                    <a:pt x="986430" y="330199"/>
                  </a:lnTo>
                  <a:lnTo>
                    <a:pt x="982511" y="342899"/>
                  </a:lnTo>
                  <a:lnTo>
                    <a:pt x="976231" y="342899"/>
                  </a:lnTo>
                  <a:lnTo>
                    <a:pt x="974068" y="355599"/>
                  </a:lnTo>
                  <a:lnTo>
                    <a:pt x="971699" y="368299"/>
                  </a:lnTo>
                  <a:lnTo>
                    <a:pt x="971567" y="368299"/>
                  </a:lnTo>
                  <a:lnTo>
                    <a:pt x="972488" y="380999"/>
                  </a:lnTo>
                  <a:lnTo>
                    <a:pt x="1035572" y="723899"/>
                  </a:lnTo>
                  <a:lnTo>
                    <a:pt x="1038174" y="736599"/>
                  </a:lnTo>
                  <a:lnTo>
                    <a:pt x="1039582" y="749299"/>
                  </a:lnTo>
                  <a:lnTo>
                    <a:pt x="1039796" y="761999"/>
                  </a:lnTo>
                  <a:lnTo>
                    <a:pt x="1038815" y="774699"/>
                  </a:lnTo>
                  <a:lnTo>
                    <a:pt x="1033565" y="787399"/>
                  </a:lnTo>
                  <a:close/>
                </a:path>
                <a:path w="1715134" h="1651000">
                  <a:moveTo>
                    <a:pt x="1714739" y="469899"/>
                  </a:moveTo>
                  <a:lnTo>
                    <a:pt x="1074398" y="469899"/>
                  </a:lnTo>
                  <a:lnTo>
                    <a:pt x="1080004" y="457199"/>
                  </a:lnTo>
                  <a:lnTo>
                    <a:pt x="1086283" y="457199"/>
                  </a:lnTo>
                  <a:lnTo>
                    <a:pt x="1093234" y="444499"/>
                  </a:lnTo>
                  <a:lnTo>
                    <a:pt x="1100750" y="444499"/>
                  </a:lnTo>
                  <a:lnTo>
                    <a:pt x="1108719" y="431799"/>
                  </a:lnTo>
                  <a:lnTo>
                    <a:pt x="1117144" y="431799"/>
                  </a:lnTo>
                  <a:lnTo>
                    <a:pt x="1126022" y="419099"/>
                  </a:lnTo>
                  <a:lnTo>
                    <a:pt x="1438198" y="304799"/>
                  </a:lnTo>
                  <a:lnTo>
                    <a:pt x="1450607" y="304799"/>
                  </a:lnTo>
                  <a:lnTo>
                    <a:pt x="1454247" y="292099"/>
                  </a:lnTo>
                  <a:lnTo>
                    <a:pt x="1435481" y="292099"/>
                  </a:lnTo>
                  <a:lnTo>
                    <a:pt x="1251987" y="266699"/>
                  </a:lnTo>
                  <a:lnTo>
                    <a:pt x="1613854" y="266699"/>
                  </a:lnTo>
                  <a:lnTo>
                    <a:pt x="1670424" y="355599"/>
                  </a:lnTo>
                  <a:lnTo>
                    <a:pt x="1682617" y="368299"/>
                  </a:lnTo>
                  <a:lnTo>
                    <a:pt x="1693533" y="393699"/>
                  </a:lnTo>
                  <a:lnTo>
                    <a:pt x="1703264" y="406399"/>
                  </a:lnTo>
                  <a:lnTo>
                    <a:pt x="1711899" y="431799"/>
                  </a:lnTo>
                  <a:lnTo>
                    <a:pt x="1713280" y="444499"/>
                  </a:lnTo>
                  <a:lnTo>
                    <a:pt x="1714227" y="457199"/>
                  </a:lnTo>
                  <a:lnTo>
                    <a:pt x="1714739" y="469899"/>
                  </a:lnTo>
                  <a:close/>
                </a:path>
                <a:path w="1715134" h="1651000">
                  <a:moveTo>
                    <a:pt x="1270575" y="1269999"/>
                  </a:moveTo>
                  <a:lnTo>
                    <a:pt x="1251647" y="1269999"/>
                  </a:lnTo>
                  <a:lnTo>
                    <a:pt x="1233053" y="1257299"/>
                  </a:lnTo>
                  <a:lnTo>
                    <a:pt x="1090831" y="1193799"/>
                  </a:lnTo>
                  <a:lnTo>
                    <a:pt x="1053003" y="1168399"/>
                  </a:lnTo>
                  <a:lnTo>
                    <a:pt x="1018098" y="1142999"/>
                  </a:lnTo>
                  <a:lnTo>
                    <a:pt x="904093" y="1041399"/>
                  </a:lnTo>
                  <a:lnTo>
                    <a:pt x="899533" y="1041399"/>
                  </a:lnTo>
                  <a:lnTo>
                    <a:pt x="895956" y="1028699"/>
                  </a:lnTo>
                  <a:lnTo>
                    <a:pt x="890768" y="1015999"/>
                  </a:lnTo>
                  <a:lnTo>
                    <a:pt x="889360" y="1015999"/>
                  </a:lnTo>
                  <a:lnTo>
                    <a:pt x="888918" y="1003299"/>
                  </a:lnTo>
                  <a:lnTo>
                    <a:pt x="889900" y="990599"/>
                  </a:lnTo>
                  <a:lnTo>
                    <a:pt x="894272" y="990599"/>
                  </a:lnTo>
                  <a:lnTo>
                    <a:pt x="897491" y="977899"/>
                  </a:lnTo>
                  <a:lnTo>
                    <a:pt x="901742" y="977899"/>
                  </a:lnTo>
                  <a:lnTo>
                    <a:pt x="1158496" y="800099"/>
                  </a:lnTo>
                  <a:lnTo>
                    <a:pt x="1163356" y="800099"/>
                  </a:lnTo>
                  <a:lnTo>
                    <a:pt x="1167465" y="787399"/>
                  </a:lnTo>
                  <a:lnTo>
                    <a:pt x="1174179" y="787399"/>
                  </a:lnTo>
                  <a:lnTo>
                    <a:pt x="1176575" y="774699"/>
                  </a:lnTo>
                  <a:lnTo>
                    <a:pt x="1179446" y="761999"/>
                  </a:lnTo>
                  <a:lnTo>
                    <a:pt x="1179831" y="761999"/>
                  </a:lnTo>
                  <a:lnTo>
                    <a:pt x="1178502" y="749299"/>
                  </a:lnTo>
                  <a:lnTo>
                    <a:pt x="1176828" y="749299"/>
                  </a:lnTo>
                  <a:lnTo>
                    <a:pt x="1174146" y="736599"/>
                  </a:lnTo>
                  <a:lnTo>
                    <a:pt x="1074330" y="546099"/>
                  </a:lnTo>
                  <a:lnTo>
                    <a:pt x="1070517" y="546099"/>
                  </a:lnTo>
                  <a:lnTo>
                    <a:pt x="1067613" y="533399"/>
                  </a:lnTo>
                  <a:lnTo>
                    <a:pt x="1065618" y="520699"/>
                  </a:lnTo>
                  <a:lnTo>
                    <a:pt x="1064531" y="507999"/>
                  </a:lnTo>
                  <a:lnTo>
                    <a:pt x="1064366" y="507999"/>
                  </a:lnTo>
                  <a:lnTo>
                    <a:pt x="1065133" y="495299"/>
                  </a:lnTo>
                  <a:lnTo>
                    <a:pt x="1066833" y="482599"/>
                  </a:lnTo>
                  <a:lnTo>
                    <a:pt x="1069465" y="469899"/>
                  </a:lnTo>
                  <a:lnTo>
                    <a:pt x="1714818" y="469899"/>
                  </a:lnTo>
                  <a:lnTo>
                    <a:pt x="1710764" y="482599"/>
                  </a:lnTo>
                  <a:lnTo>
                    <a:pt x="1708620" y="495299"/>
                  </a:lnTo>
                  <a:lnTo>
                    <a:pt x="1706011" y="495299"/>
                  </a:lnTo>
                  <a:lnTo>
                    <a:pt x="1702939" y="507999"/>
                  </a:lnTo>
                  <a:lnTo>
                    <a:pt x="1645653" y="571499"/>
                  </a:lnTo>
                  <a:lnTo>
                    <a:pt x="1391047" y="850899"/>
                  </a:lnTo>
                  <a:lnTo>
                    <a:pt x="1383343" y="850899"/>
                  </a:lnTo>
                  <a:lnTo>
                    <a:pt x="1377803" y="863599"/>
                  </a:lnTo>
                  <a:lnTo>
                    <a:pt x="1375852" y="876299"/>
                  </a:lnTo>
                  <a:lnTo>
                    <a:pt x="1373585" y="888999"/>
                  </a:lnTo>
                  <a:lnTo>
                    <a:pt x="1373310" y="888999"/>
                  </a:lnTo>
                  <a:lnTo>
                    <a:pt x="1374476" y="901699"/>
                  </a:lnTo>
                  <a:lnTo>
                    <a:pt x="1375896" y="914399"/>
                  </a:lnTo>
                  <a:lnTo>
                    <a:pt x="1378154" y="914399"/>
                  </a:lnTo>
                  <a:lnTo>
                    <a:pt x="1419994" y="1015999"/>
                  </a:lnTo>
                  <a:lnTo>
                    <a:pt x="1425591" y="1041399"/>
                  </a:lnTo>
                  <a:lnTo>
                    <a:pt x="1427788" y="1054099"/>
                  </a:lnTo>
                  <a:lnTo>
                    <a:pt x="1426584" y="1079499"/>
                  </a:lnTo>
                  <a:lnTo>
                    <a:pt x="1421981" y="1104899"/>
                  </a:lnTo>
                  <a:lnTo>
                    <a:pt x="1413629" y="1117599"/>
                  </a:lnTo>
                  <a:lnTo>
                    <a:pt x="1401584" y="1155699"/>
                  </a:lnTo>
                  <a:lnTo>
                    <a:pt x="1386265" y="1181099"/>
                  </a:lnTo>
                  <a:lnTo>
                    <a:pt x="1367671" y="1193799"/>
                  </a:lnTo>
                  <a:lnTo>
                    <a:pt x="1345802" y="1219199"/>
                  </a:lnTo>
                  <a:lnTo>
                    <a:pt x="1305786" y="1257299"/>
                  </a:lnTo>
                  <a:lnTo>
                    <a:pt x="1288926" y="1257299"/>
                  </a:lnTo>
                  <a:lnTo>
                    <a:pt x="1270575" y="1269999"/>
                  </a:lnTo>
                  <a:close/>
                </a:path>
                <a:path w="1715134" h="1651000">
                  <a:moveTo>
                    <a:pt x="461299" y="1269999"/>
                  </a:moveTo>
                  <a:lnTo>
                    <a:pt x="442367" y="1269999"/>
                  </a:lnTo>
                  <a:lnTo>
                    <a:pt x="423997" y="1257299"/>
                  </a:lnTo>
                  <a:lnTo>
                    <a:pt x="407126" y="1257299"/>
                  </a:lnTo>
                  <a:lnTo>
                    <a:pt x="367110" y="1219199"/>
                  </a:lnTo>
                  <a:lnTo>
                    <a:pt x="345265" y="1193799"/>
                  </a:lnTo>
                  <a:lnTo>
                    <a:pt x="326679" y="1181099"/>
                  </a:lnTo>
                  <a:lnTo>
                    <a:pt x="299283" y="1130299"/>
                  </a:lnTo>
                  <a:lnTo>
                    <a:pt x="286328" y="1079499"/>
                  </a:lnTo>
                  <a:lnTo>
                    <a:pt x="285124" y="1054099"/>
                  </a:lnTo>
                  <a:lnTo>
                    <a:pt x="287321" y="1041399"/>
                  </a:lnTo>
                  <a:lnTo>
                    <a:pt x="292918" y="1015999"/>
                  </a:lnTo>
                  <a:lnTo>
                    <a:pt x="335731" y="927099"/>
                  </a:lnTo>
                  <a:lnTo>
                    <a:pt x="338010" y="914399"/>
                  </a:lnTo>
                  <a:lnTo>
                    <a:pt x="339447" y="914399"/>
                  </a:lnTo>
                  <a:lnTo>
                    <a:pt x="340634" y="901699"/>
                  </a:lnTo>
                  <a:lnTo>
                    <a:pt x="340364" y="888999"/>
                  </a:lnTo>
                  <a:lnTo>
                    <a:pt x="338096" y="876299"/>
                  </a:lnTo>
                  <a:lnTo>
                    <a:pt x="336139" y="876299"/>
                  </a:lnTo>
                  <a:lnTo>
                    <a:pt x="330576" y="863599"/>
                  </a:lnTo>
                  <a:lnTo>
                    <a:pt x="327070" y="850899"/>
                  </a:lnTo>
                  <a:lnTo>
                    <a:pt x="322838" y="850899"/>
                  </a:lnTo>
                  <a:lnTo>
                    <a:pt x="10784" y="507999"/>
                  </a:lnTo>
                  <a:lnTo>
                    <a:pt x="8108" y="507999"/>
                  </a:lnTo>
                  <a:lnTo>
                    <a:pt x="5797" y="495299"/>
                  </a:lnTo>
                  <a:lnTo>
                    <a:pt x="4054" y="482599"/>
                  </a:lnTo>
                  <a:lnTo>
                    <a:pt x="645603" y="482599"/>
                  </a:lnTo>
                  <a:lnTo>
                    <a:pt x="647308" y="495299"/>
                  </a:lnTo>
                  <a:lnTo>
                    <a:pt x="648076" y="507999"/>
                  </a:lnTo>
                  <a:lnTo>
                    <a:pt x="647907" y="520699"/>
                  </a:lnTo>
                  <a:lnTo>
                    <a:pt x="646814" y="520699"/>
                  </a:lnTo>
                  <a:lnTo>
                    <a:pt x="644807" y="533399"/>
                  </a:lnTo>
                  <a:lnTo>
                    <a:pt x="641887" y="546099"/>
                  </a:lnTo>
                  <a:lnTo>
                    <a:pt x="638055" y="546099"/>
                  </a:lnTo>
                  <a:lnTo>
                    <a:pt x="538402" y="736599"/>
                  </a:lnTo>
                  <a:lnTo>
                    <a:pt x="535719" y="749299"/>
                  </a:lnTo>
                  <a:lnTo>
                    <a:pt x="534046" y="749299"/>
                  </a:lnTo>
                  <a:lnTo>
                    <a:pt x="532716" y="761999"/>
                  </a:lnTo>
                  <a:lnTo>
                    <a:pt x="533101" y="761999"/>
                  </a:lnTo>
                  <a:lnTo>
                    <a:pt x="535973" y="774699"/>
                  </a:lnTo>
                  <a:lnTo>
                    <a:pt x="538369" y="787399"/>
                  </a:lnTo>
                  <a:lnTo>
                    <a:pt x="545083" y="800099"/>
                  </a:lnTo>
                  <a:lnTo>
                    <a:pt x="554051" y="800099"/>
                  </a:lnTo>
                  <a:lnTo>
                    <a:pt x="811008" y="977899"/>
                  </a:lnTo>
                  <a:lnTo>
                    <a:pt x="816796" y="977899"/>
                  </a:lnTo>
                  <a:lnTo>
                    <a:pt x="820834" y="990599"/>
                  </a:lnTo>
                  <a:lnTo>
                    <a:pt x="823121" y="1003299"/>
                  </a:lnTo>
                  <a:lnTo>
                    <a:pt x="823657" y="1003299"/>
                  </a:lnTo>
                  <a:lnTo>
                    <a:pt x="822478" y="1015999"/>
                  </a:lnTo>
                  <a:lnTo>
                    <a:pt x="819585" y="1028699"/>
                  </a:lnTo>
                  <a:lnTo>
                    <a:pt x="814978" y="1028699"/>
                  </a:lnTo>
                  <a:lnTo>
                    <a:pt x="808657" y="1041399"/>
                  </a:lnTo>
                  <a:lnTo>
                    <a:pt x="694814" y="1142999"/>
                  </a:lnTo>
                  <a:lnTo>
                    <a:pt x="659936" y="1168399"/>
                  </a:lnTo>
                  <a:lnTo>
                    <a:pt x="622081" y="1193799"/>
                  </a:lnTo>
                  <a:lnTo>
                    <a:pt x="479858" y="1257299"/>
                  </a:lnTo>
                  <a:lnTo>
                    <a:pt x="461299" y="1269999"/>
                  </a:lnTo>
                  <a:close/>
                </a:path>
                <a:path w="1715134" h="1651000">
                  <a:moveTo>
                    <a:pt x="1008331" y="800099"/>
                  </a:moveTo>
                  <a:lnTo>
                    <a:pt x="704228" y="800099"/>
                  </a:lnTo>
                  <a:lnTo>
                    <a:pt x="689619" y="787399"/>
                  </a:lnTo>
                  <a:lnTo>
                    <a:pt x="1022898" y="787399"/>
                  </a:lnTo>
                  <a:lnTo>
                    <a:pt x="1008331" y="800099"/>
                  </a:lnTo>
                  <a:close/>
                </a:path>
                <a:path w="1715134" h="1651000">
                  <a:moveTo>
                    <a:pt x="903931" y="825499"/>
                  </a:moveTo>
                  <a:lnTo>
                    <a:pt x="818468" y="825499"/>
                  </a:lnTo>
                  <a:lnTo>
                    <a:pt x="721166" y="800099"/>
                  </a:lnTo>
                  <a:lnTo>
                    <a:pt x="991381" y="800099"/>
                  </a:lnTo>
                  <a:lnTo>
                    <a:pt x="903931" y="825499"/>
                  </a:lnTo>
                  <a:close/>
                </a:path>
                <a:path w="1715134" h="1651000">
                  <a:moveTo>
                    <a:pt x="895178" y="1206499"/>
                  </a:moveTo>
                  <a:lnTo>
                    <a:pt x="820572" y="1206499"/>
                  </a:lnTo>
                  <a:lnTo>
                    <a:pt x="832194" y="1193799"/>
                  </a:lnTo>
                  <a:lnTo>
                    <a:pt x="883556" y="1193799"/>
                  </a:lnTo>
                  <a:lnTo>
                    <a:pt x="895178" y="1206499"/>
                  </a:lnTo>
                  <a:close/>
                </a:path>
                <a:path w="1715134" h="1651000">
                  <a:moveTo>
                    <a:pt x="1196120" y="1346199"/>
                  </a:moveTo>
                  <a:lnTo>
                    <a:pt x="519955" y="1346199"/>
                  </a:lnTo>
                  <a:lnTo>
                    <a:pt x="648717" y="1269999"/>
                  </a:lnTo>
                  <a:lnTo>
                    <a:pt x="727775" y="1244599"/>
                  </a:lnTo>
                  <a:lnTo>
                    <a:pt x="797791" y="1206499"/>
                  </a:lnTo>
                  <a:lnTo>
                    <a:pt x="917959" y="1206499"/>
                  </a:lnTo>
                  <a:lnTo>
                    <a:pt x="988138" y="1244599"/>
                  </a:lnTo>
                  <a:lnTo>
                    <a:pt x="1067600" y="1269999"/>
                  </a:lnTo>
                  <a:lnTo>
                    <a:pt x="1196120" y="1346199"/>
                  </a:lnTo>
                  <a:close/>
                </a:path>
                <a:path w="1715134" h="1651000">
                  <a:moveTo>
                    <a:pt x="1207654" y="1384299"/>
                  </a:moveTo>
                  <a:lnTo>
                    <a:pt x="506307" y="1384299"/>
                  </a:lnTo>
                  <a:lnTo>
                    <a:pt x="503646" y="1371599"/>
                  </a:lnTo>
                  <a:lnTo>
                    <a:pt x="503048" y="1358899"/>
                  </a:lnTo>
                  <a:lnTo>
                    <a:pt x="504641" y="1358899"/>
                  </a:lnTo>
                  <a:lnTo>
                    <a:pt x="508187" y="1346199"/>
                  </a:lnTo>
                  <a:lnTo>
                    <a:pt x="1211250" y="1346199"/>
                  </a:lnTo>
                  <a:lnTo>
                    <a:pt x="1213020" y="1358899"/>
                  </a:lnTo>
                  <a:lnTo>
                    <a:pt x="1213784" y="1371599"/>
                  </a:lnTo>
                  <a:lnTo>
                    <a:pt x="1212711" y="1371599"/>
                  </a:lnTo>
                  <a:lnTo>
                    <a:pt x="1207654" y="1384299"/>
                  </a:lnTo>
                  <a:close/>
                </a:path>
                <a:path w="1715134" h="1651000">
                  <a:moveTo>
                    <a:pt x="890147" y="1638299"/>
                  </a:moveTo>
                  <a:lnTo>
                    <a:pt x="824468" y="1638299"/>
                  </a:lnTo>
                  <a:lnTo>
                    <a:pt x="794629" y="1600199"/>
                  </a:lnTo>
                  <a:lnTo>
                    <a:pt x="728788" y="1549399"/>
                  </a:lnTo>
                  <a:lnTo>
                    <a:pt x="697327" y="1523999"/>
                  </a:lnTo>
                  <a:lnTo>
                    <a:pt x="663644" y="1498599"/>
                  </a:lnTo>
                  <a:lnTo>
                    <a:pt x="628608" y="1473199"/>
                  </a:lnTo>
                  <a:lnTo>
                    <a:pt x="516833" y="1384299"/>
                  </a:lnTo>
                  <a:lnTo>
                    <a:pt x="1199566" y="1384299"/>
                  </a:lnTo>
                  <a:lnTo>
                    <a:pt x="1087750" y="1460499"/>
                  </a:lnTo>
                  <a:lnTo>
                    <a:pt x="1018828" y="1523999"/>
                  </a:lnTo>
                  <a:lnTo>
                    <a:pt x="890147" y="1638299"/>
                  </a:lnTo>
                  <a:close/>
                </a:path>
                <a:path w="1715134" h="1651000">
                  <a:moveTo>
                    <a:pt x="863302" y="1650999"/>
                  </a:moveTo>
                  <a:lnTo>
                    <a:pt x="851312" y="1650999"/>
                  </a:lnTo>
                  <a:lnTo>
                    <a:pt x="845495" y="1638299"/>
                  </a:lnTo>
                  <a:lnTo>
                    <a:pt x="869120" y="1638299"/>
                  </a:lnTo>
                  <a:lnTo>
                    <a:pt x="863302" y="165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71951" y="605584"/>
            <a:ext cx="14486255" cy="9182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850" spc="80" b="0">
                <a:solidFill>
                  <a:srgbClr val="53BCFF"/>
                </a:solidFill>
                <a:latin typeface="Lucida Sans Unicode"/>
                <a:cs typeface="Lucida Sans Unicode"/>
              </a:rPr>
              <a:t>SOFTWARE</a:t>
            </a:r>
            <a:r>
              <a:rPr dirty="0" sz="5850" spc="-34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375" b="0">
                <a:solidFill>
                  <a:srgbClr val="53BCFF"/>
                </a:solidFill>
                <a:latin typeface="Lucida Sans Unicode"/>
                <a:cs typeface="Lucida Sans Unicode"/>
              </a:rPr>
              <a:t>&amp;</a:t>
            </a:r>
            <a:r>
              <a:rPr dirty="0" sz="5850" spc="-33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50" b="0">
                <a:solidFill>
                  <a:srgbClr val="53BCFF"/>
                </a:solidFill>
                <a:latin typeface="Lucida Sans Unicode"/>
                <a:cs typeface="Lucida Sans Unicode"/>
              </a:rPr>
              <a:t>HARDWARE</a:t>
            </a:r>
            <a:r>
              <a:rPr dirty="0" sz="5850" spc="-33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5850" spc="-105" b="0">
                <a:solidFill>
                  <a:srgbClr val="53BCFF"/>
                </a:solidFill>
                <a:latin typeface="Lucida Sans Unicode"/>
                <a:cs typeface="Lucida Sans Unicode"/>
              </a:rPr>
              <a:t>REQUIREMENT:</a:t>
            </a:r>
            <a:endParaRPr sz="5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59375"/>
            <a:ext cx="3352800" cy="2527300"/>
          </a:xfrm>
          <a:custGeom>
            <a:avLst/>
            <a:gdLst/>
            <a:ahLst/>
            <a:cxnLst/>
            <a:rect l="l" t="t" r="r" b="b"/>
            <a:pathLst>
              <a:path w="3352800" h="2527300">
                <a:moveTo>
                  <a:pt x="3352352" y="2527300"/>
                </a:moveTo>
                <a:lnTo>
                  <a:pt x="3206489" y="2527300"/>
                </a:lnTo>
                <a:lnTo>
                  <a:pt x="3205650" y="2514600"/>
                </a:lnTo>
                <a:lnTo>
                  <a:pt x="3201403" y="2463800"/>
                </a:lnTo>
                <a:lnTo>
                  <a:pt x="3196224" y="2413000"/>
                </a:lnTo>
                <a:lnTo>
                  <a:pt x="3190117" y="2362200"/>
                </a:lnTo>
                <a:lnTo>
                  <a:pt x="3183086" y="2311400"/>
                </a:lnTo>
                <a:lnTo>
                  <a:pt x="3175135" y="2260600"/>
                </a:lnTo>
                <a:lnTo>
                  <a:pt x="3166270" y="2209800"/>
                </a:lnTo>
                <a:lnTo>
                  <a:pt x="3156494" y="2171700"/>
                </a:lnTo>
                <a:lnTo>
                  <a:pt x="3145811" y="2120900"/>
                </a:lnTo>
                <a:lnTo>
                  <a:pt x="3134225" y="2070100"/>
                </a:lnTo>
                <a:lnTo>
                  <a:pt x="3121742" y="2019300"/>
                </a:lnTo>
                <a:lnTo>
                  <a:pt x="3108365" y="1981200"/>
                </a:lnTo>
                <a:lnTo>
                  <a:pt x="3094098" y="1930400"/>
                </a:lnTo>
                <a:lnTo>
                  <a:pt x="3078945" y="1879600"/>
                </a:lnTo>
                <a:lnTo>
                  <a:pt x="3062912" y="1841500"/>
                </a:lnTo>
                <a:lnTo>
                  <a:pt x="3046001" y="1790700"/>
                </a:lnTo>
                <a:lnTo>
                  <a:pt x="3028218" y="1752600"/>
                </a:lnTo>
                <a:lnTo>
                  <a:pt x="3009567" y="1701800"/>
                </a:lnTo>
                <a:lnTo>
                  <a:pt x="2990052" y="1663700"/>
                </a:lnTo>
                <a:lnTo>
                  <a:pt x="2969677" y="1612900"/>
                </a:lnTo>
                <a:lnTo>
                  <a:pt x="2948446" y="1574800"/>
                </a:lnTo>
                <a:lnTo>
                  <a:pt x="2926364" y="1524000"/>
                </a:lnTo>
                <a:lnTo>
                  <a:pt x="2903434" y="1485900"/>
                </a:lnTo>
                <a:lnTo>
                  <a:pt x="2879662" y="1435100"/>
                </a:lnTo>
                <a:lnTo>
                  <a:pt x="2855052" y="1397000"/>
                </a:lnTo>
                <a:lnTo>
                  <a:pt x="2829607" y="1358900"/>
                </a:lnTo>
                <a:lnTo>
                  <a:pt x="2803332" y="1320800"/>
                </a:lnTo>
                <a:lnTo>
                  <a:pt x="2776231" y="1270000"/>
                </a:lnTo>
                <a:lnTo>
                  <a:pt x="2748309" y="1231900"/>
                </a:lnTo>
                <a:lnTo>
                  <a:pt x="2719569" y="1193800"/>
                </a:lnTo>
                <a:lnTo>
                  <a:pt x="2690016" y="1155700"/>
                </a:lnTo>
                <a:lnTo>
                  <a:pt x="2659654" y="1117600"/>
                </a:lnTo>
                <a:lnTo>
                  <a:pt x="2628488" y="1079500"/>
                </a:lnTo>
                <a:lnTo>
                  <a:pt x="2596522" y="1041400"/>
                </a:lnTo>
                <a:lnTo>
                  <a:pt x="2563760" y="1003300"/>
                </a:lnTo>
                <a:lnTo>
                  <a:pt x="2530205" y="965200"/>
                </a:lnTo>
                <a:lnTo>
                  <a:pt x="2495864" y="927100"/>
                </a:lnTo>
                <a:lnTo>
                  <a:pt x="2460739" y="889000"/>
                </a:lnTo>
                <a:lnTo>
                  <a:pt x="2424940" y="850900"/>
                </a:lnTo>
                <a:lnTo>
                  <a:pt x="2388582" y="825500"/>
                </a:lnTo>
                <a:lnTo>
                  <a:pt x="2351675" y="787400"/>
                </a:lnTo>
                <a:lnTo>
                  <a:pt x="2314230" y="762000"/>
                </a:lnTo>
                <a:lnTo>
                  <a:pt x="2276255" y="723900"/>
                </a:lnTo>
                <a:lnTo>
                  <a:pt x="2237763" y="698500"/>
                </a:lnTo>
                <a:lnTo>
                  <a:pt x="2198763" y="660400"/>
                </a:lnTo>
                <a:lnTo>
                  <a:pt x="2119279" y="609600"/>
                </a:lnTo>
                <a:lnTo>
                  <a:pt x="2078817" y="571500"/>
                </a:lnTo>
                <a:lnTo>
                  <a:pt x="1996503" y="520700"/>
                </a:lnTo>
                <a:lnTo>
                  <a:pt x="1869711" y="444500"/>
                </a:lnTo>
                <a:lnTo>
                  <a:pt x="1826603" y="431800"/>
                </a:lnTo>
                <a:lnTo>
                  <a:pt x="1739183" y="381000"/>
                </a:lnTo>
                <a:lnTo>
                  <a:pt x="1694891" y="368300"/>
                </a:lnTo>
                <a:lnTo>
                  <a:pt x="1650226" y="342900"/>
                </a:lnTo>
                <a:lnTo>
                  <a:pt x="1605197" y="330200"/>
                </a:lnTo>
                <a:lnTo>
                  <a:pt x="1559814" y="304800"/>
                </a:lnTo>
                <a:lnTo>
                  <a:pt x="1468030" y="279400"/>
                </a:lnTo>
                <a:lnTo>
                  <a:pt x="1421649" y="254000"/>
                </a:lnTo>
                <a:lnTo>
                  <a:pt x="1185269" y="190500"/>
                </a:lnTo>
                <a:lnTo>
                  <a:pt x="1137170" y="190500"/>
                </a:lnTo>
                <a:lnTo>
                  <a:pt x="1040231" y="165100"/>
                </a:lnTo>
                <a:lnTo>
                  <a:pt x="991412" y="165100"/>
                </a:lnTo>
                <a:lnTo>
                  <a:pt x="942373" y="152400"/>
                </a:lnTo>
                <a:lnTo>
                  <a:pt x="843679" y="152400"/>
                </a:lnTo>
                <a:lnTo>
                  <a:pt x="794044" y="139700"/>
                </a:lnTo>
                <a:lnTo>
                  <a:pt x="0" y="139700"/>
                </a:lnTo>
                <a:lnTo>
                  <a:pt x="0" y="0"/>
                </a:lnTo>
                <a:lnTo>
                  <a:pt x="895180" y="0"/>
                </a:lnTo>
                <a:lnTo>
                  <a:pt x="944866" y="12700"/>
                </a:lnTo>
                <a:lnTo>
                  <a:pt x="994355" y="12700"/>
                </a:lnTo>
                <a:lnTo>
                  <a:pt x="1043636" y="25400"/>
                </a:lnTo>
                <a:lnTo>
                  <a:pt x="1092699" y="25400"/>
                </a:lnTo>
                <a:lnTo>
                  <a:pt x="1238494" y="63500"/>
                </a:lnTo>
                <a:lnTo>
                  <a:pt x="1286595" y="63500"/>
                </a:lnTo>
                <a:lnTo>
                  <a:pt x="1381994" y="88900"/>
                </a:lnTo>
                <a:lnTo>
                  <a:pt x="1429272" y="114300"/>
                </a:lnTo>
                <a:lnTo>
                  <a:pt x="1569313" y="152400"/>
                </a:lnTo>
                <a:lnTo>
                  <a:pt x="1615362" y="177800"/>
                </a:lnTo>
                <a:lnTo>
                  <a:pt x="1706459" y="203200"/>
                </a:lnTo>
                <a:lnTo>
                  <a:pt x="1796155" y="254000"/>
                </a:lnTo>
                <a:lnTo>
                  <a:pt x="1840455" y="266700"/>
                </a:lnTo>
                <a:lnTo>
                  <a:pt x="1971043" y="342900"/>
                </a:lnTo>
                <a:lnTo>
                  <a:pt x="2097968" y="419100"/>
                </a:lnTo>
                <a:lnTo>
                  <a:pt x="2180422" y="469900"/>
                </a:lnTo>
                <a:lnTo>
                  <a:pt x="2261057" y="520700"/>
                </a:lnTo>
                <a:lnTo>
                  <a:pt x="2300670" y="558800"/>
                </a:lnTo>
                <a:lnTo>
                  <a:pt x="2339799" y="584200"/>
                </a:lnTo>
                <a:lnTo>
                  <a:pt x="2378435" y="622300"/>
                </a:lnTo>
                <a:lnTo>
                  <a:pt x="2416569" y="647700"/>
                </a:lnTo>
                <a:lnTo>
                  <a:pt x="2454192" y="685800"/>
                </a:lnTo>
                <a:lnTo>
                  <a:pt x="2491293" y="723900"/>
                </a:lnTo>
                <a:lnTo>
                  <a:pt x="2527864" y="749300"/>
                </a:lnTo>
                <a:lnTo>
                  <a:pt x="2563894" y="787400"/>
                </a:lnTo>
                <a:lnTo>
                  <a:pt x="2599277" y="825500"/>
                </a:lnTo>
                <a:lnTo>
                  <a:pt x="2633910" y="863600"/>
                </a:lnTo>
                <a:lnTo>
                  <a:pt x="2667787" y="901700"/>
                </a:lnTo>
                <a:lnTo>
                  <a:pt x="2700905" y="939800"/>
                </a:lnTo>
                <a:lnTo>
                  <a:pt x="2733261" y="977900"/>
                </a:lnTo>
                <a:lnTo>
                  <a:pt x="2764850" y="1016000"/>
                </a:lnTo>
                <a:lnTo>
                  <a:pt x="2795669" y="1054100"/>
                </a:lnTo>
                <a:lnTo>
                  <a:pt x="2825713" y="1092200"/>
                </a:lnTo>
                <a:lnTo>
                  <a:pt x="2854978" y="1130300"/>
                </a:lnTo>
                <a:lnTo>
                  <a:pt x="2883462" y="1168400"/>
                </a:lnTo>
                <a:lnTo>
                  <a:pt x="2911158" y="1219200"/>
                </a:lnTo>
                <a:lnTo>
                  <a:pt x="2938065" y="1257300"/>
                </a:lnTo>
                <a:lnTo>
                  <a:pt x="2964177" y="1295400"/>
                </a:lnTo>
                <a:lnTo>
                  <a:pt x="2989492" y="1333500"/>
                </a:lnTo>
                <a:lnTo>
                  <a:pt x="3014004" y="1384300"/>
                </a:lnTo>
                <a:lnTo>
                  <a:pt x="3037710" y="1422400"/>
                </a:lnTo>
                <a:lnTo>
                  <a:pt x="3060606" y="1473200"/>
                </a:lnTo>
                <a:lnTo>
                  <a:pt x="3082688" y="1511300"/>
                </a:lnTo>
                <a:lnTo>
                  <a:pt x="3103953" y="1562100"/>
                </a:lnTo>
                <a:lnTo>
                  <a:pt x="3124396" y="1600200"/>
                </a:lnTo>
                <a:lnTo>
                  <a:pt x="3144013" y="1651000"/>
                </a:lnTo>
                <a:lnTo>
                  <a:pt x="3162801" y="1689100"/>
                </a:lnTo>
                <a:lnTo>
                  <a:pt x="3180755" y="1739900"/>
                </a:lnTo>
                <a:lnTo>
                  <a:pt x="3197871" y="1778000"/>
                </a:lnTo>
                <a:lnTo>
                  <a:pt x="3214146" y="1828800"/>
                </a:lnTo>
                <a:lnTo>
                  <a:pt x="3229576" y="1879600"/>
                </a:lnTo>
                <a:lnTo>
                  <a:pt x="3244157" y="1917700"/>
                </a:lnTo>
                <a:lnTo>
                  <a:pt x="3257884" y="1968500"/>
                </a:lnTo>
                <a:lnTo>
                  <a:pt x="3270754" y="2019300"/>
                </a:lnTo>
                <a:lnTo>
                  <a:pt x="3282764" y="2070100"/>
                </a:lnTo>
                <a:lnTo>
                  <a:pt x="3293908" y="2108200"/>
                </a:lnTo>
                <a:lnTo>
                  <a:pt x="3304183" y="2159000"/>
                </a:lnTo>
                <a:lnTo>
                  <a:pt x="3313586" y="2209800"/>
                </a:lnTo>
                <a:lnTo>
                  <a:pt x="3322111" y="2260600"/>
                </a:lnTo>
                <a:lnTo>
                  <a:pt x="3329756" y="2311400"/>
                </a:lnTo>
                <a:lnTo>
                  <a:pt x="3336516" y="2362200"/>
                </a:lnTo>
                <a:lnTo>
                  <a:pt x="3342388" y="2413000"/>
                </a:lnTo>
                <a:lnTo>
                  <a:pt x="3347367" y="2451100"/>
                </a:lnTo>
                <a:lnTo>
                  <a:pt x="3351449" y="2501900"/>
                </a:lnTo>
                <a:lnTo>
                  <a:pt x="3352352" y="2527300"/>
                </a:lnTo>
                <a:close/>
              </a:path>
              <a:path w="3352800" h="2527300">
                <a:moveTo>
                  <a:pt x="2997284" y="2527300"/>
                </a:moveTo>
                <a:lnTo>
                  <a:pt x="2850293" y="2527300"/>
                </a:lnTo>
                <a:lnTo>
                  <a:pt x="2850015" y="2514600"/>
                </a:lnTo>
                <a:lnTo>
                  <a:pt x="2845477" y="2476500"/>
                </a:lnTo>
                <a:lnTo>
                  <a:pt x="2839959" y="2425700"/>
                </a:lnTo>
                <a:lnTo>
                  <a:pt x="2833473" y="2374900"/>
                </a:lnTo>
                <a:lnTo>
                  <a:pt x="2826027" y="2336800"/>
                </a:lnTo>
                <a:lnTo>
                  <a:pt x="2817633" y="2286000"/>
                </a:lnTo>
                <a:lnTo>
                  <a:pt x="2808302" y="2235200"/>
                </a:lnTo>
                <a:lnTo>
                  <a:pt x="2798043" y="2197100"/>
                </a:lnTo>
                <a:lnTo>
                  <a:pt x="2786867" y="2146300"/>
                </a:lnTo>
                <a:lnTo>
                  <a:pt x="2774785" y="2108200"/>
                </a:lnTo>
                <a:lnTo>
                  <a:pt x="2761807" y="2057400"/>
                </a:lnTo>
                <a:lnTo>
                  <a:pt x="2747944" y="2019300"/>
                </a:lnTo>
                <a:lnTo>
                  <a:pt x="2733206" y="1968500"/>
                </a:lnTo>
                <a:lnTo>
                  <a:pt x="2717603" y="1930400"/>
                </a:lnTo>
                <a:lnTo>
                  <a:pt x="2701147" y="1892300"/>
                </a:lnTo>
                <a:lnTo>
                  <a:pt x="2683847" y="1841500"/>
                </a:lnTo>
                <a:lnTo>
                  <a:pt x="2665714" y="1803400"/>
                </a:lnTo>
                <a:lnTo>
                  <a:pt x="2646758" y="1765300"/>
                </a:lnTo>
                <a:lnTo>
                  <a:pt x="2626991" y="1727200"/>
                </a:lnTo>
                <a:lnTo>
                  <a:pt x="2606421" y="1689100"/>
                </a:lnTo>
                <a:lnTo>
                  <a:pt x="2585061" y="1638300"/>
                </a:lnTo>
                <a:lnTo>
                  <a:pt x="2562920" y="1600200"/>
                </a:lnTo>
                <a:lnTo>
                  <a:pt x="2540009" y="1562100"/>
                </a:lnTo>
                <a:lnTo>
                  <a:pt x="2516339" y="1524000"/>
                </a:lnTo>
                <a:lnTo>
                  <a:pt x="2491919" y="1485900"/>
                </a:lnTo>
                <a:lnTo>
                  <a:pt x="2466760" y="1447800"/>
                </a:lnTo>
                <a:lnTo>
                  <a:pt x="2440874" y="1422400"/>
                </a:lnTo>
                <a:lnTo>
                  <a:pt x="2414269" y="1384300"/>
                </a:lnTo>
                <a:lnTo>
                  <a:pt x="2386957" y="1346200"/>
                </a:lnTo>
                <a:lnTo>
                  <a:pt x="2358949" y="1308100"/>
                </a:lnTo>
                <a:lnTo>
                  <a:pt x="2330254" y="1270000"/>
                </a:lnTo>
                <a:lnTo>
                  <a:pt x="2300883" y="1244600"/>
                </a:lnTo>
                <a:lnTo>
                  <a:pt x="2270847" y="1206500"/>
                </a:lnTo>
                <a:lnTo>
                  <a:pt x="2240157" y="1181100"/>
                </a:lnTo>
                <a:lnTo>
                  <a:pt x="2208821" y="1143000"/>
                </a:lnTo>
                <a:lnTo>
                  <a:pt x="2176852" y="1117600"/>
                </a:lnTo>
                <a:lnTo>
                  <a:pt x="2144260" y="1079500"/>
                </a:lnTo>
                <a:lnTo>
                  <a:pt x="2111054" y="1054100"/>
                </a:lnTo>
                <a:lnTo>
                  <a:pt x="2077246" y="1016000"/>
                </a:lnTo>
                <a:lnTo>
                  <a:pt x="2042846" y="990600"/>
                </a:lnTo>
                <a:lnTo>
                  <a:pt x="2007864" y="965200"/>
                </a:lnTo>
                <a:lnTo>
                  <a:pt x="1972312" y="939800"/>
                </a:lnTo>
                <a:lnTo>
                  <a:pt x="1936199" y="914400"/>
                </a:lnTo>
                <a:lnTo>
                  <a:pt x="1899535" y="889000"/>
                </a:lnTo>
                <a:lnTo>
                  <a:pt x="1862332" y="863600"/>
                </a:lnTo>
                <a:lnTo>
                  <a:pt x="1786350" y="812800"/>
                </a:lnTo>
                <a:lnTo>
                  <a:pt x="1708334" y="762000"/>
                </a:lnTo>
                <a:lnTo>
                  <a:pt x="1668591" y="749300"/>
                </a:lnTo>
                <a:lnTo>
                  <a:pt x="1628370" y="723900"/>
                </a:lnTo>
                <a:lnTo>
                  <a:pt x="1587683" y="711200"/>
                </a:lnTo>
                <a:lnTo>
                  <a:pt x="1546541" y="685800"/>
                </a:lnTo>
                <a:lnTo>
                  <a:pt x="1504953" y="673100"/>
                </a:lnTo>
                <a:lnTo>
                  <a:pt x="1462930" y="647700"/>
                </a:lnTo>
                <a:lnTo>
                  <a:pt x="1290701" y="596900"/>
                </a:lnTo>
                <a:lnTo>
                  <a:pt x="1246661" y="571500"/>
                </a:lnTo>
                <a:lnTo>
                  <a:pt x="1202250" y="571500"/>
                </a:lnTo>
                <a:lnTo>
                  <a:pt x="1021093" y="520700"/>
                </a:lnTo>
                <a:lnTo>
                  <a:pt x="974979" y="520700"/>
                </a:lnTo>
                <a:lnTo>
                  <a:pt x="928556" y="508000"/>
                </a:lnTo>
                <a:lnTo>
                  <a:pt x="834824" y="508000"/>
                </a:lnTo>
                <a:lnTo>
                  <a:pt x="787536" y="495300"/>
                </a:lnTo>
                <a:lnTo>
                  <a:pt x="0" y="495300"/>
                </a:lnTo>
                <a:lnTo>
                  <a:pt x="0" y="342900"/>
                </a:lnTo>
                <a:lnTo>
                  <a:pt x="644112" y="342900"/>
                </a:lnTo>
                <a:lnTo>
                  <a:pt x="695093" y="355600"/>
                </a:lnTo>
                <a:lnTo>
                  <a:pt x="846936" y="355600"/>
                </a:lnTo>
                <a:lnTo>
                  <a:pt x="897140" y="368300"/>
                </a:lnTo>
                <a:lnTo>
                  <a:pt x="947117" y="368300"/>
                </a:lnTo>
                <a:lnTo>
                  <a:pt x="996855" y="381000"/>
                </a:lnTo>
                <a:lnTo>
                  <a:pt x="1046340" y="381000"/>
                </a:lnTo>
                <a:lnTo>
                  <a:pt x="1144499" y="406400"/>
                </a:lnTo>
                <a:lnTo>
                  <a:pt x="1193148" y="406400"/>
                </a:lnTo>
                <a:lnTo>
                  <a:pt x="1289518" y="431800"/>
                </a:lnTo>
                <a:lnTo>
                  <a:pt x="1337214" y="457200"/>
                </a:lnTo>
                <a:lnTo>
                  <a:pt x="1478186" y="495300"/>
                </a:lnTo>
                <a:lnTo>
                  <a:pt x="1524429" y="520700"/>
                </a:lnTo>
                <a:lnTo>
                  <a:pt x="1570277" y="533400"/>
                </a:lnTo>
                <a:lnTo>
                  <a:pt x="1615715" y="558800"/>
                </a:lnTo>
                <a:lnTo>
                  <a:pt x="1660732" y="571500"/>
                </a:lnTo>
                <a:lnTo>
                  <a:pt x="1793124" y="647700"/>
                </a:lnTo>
                <a:lnTo>
                  <a:pt x="1879038" y="698500"/>
                </a:lnTo>
                <a:lnTo>
                  <a:pt x="1962955" y="749300"/>
                </a:lnTo>
                <a:lnTo>
                  <a:pt x="2004131" y="774700"/>
                </a:lnTo>
                <a:lnTo>
                  <a:pt x="2044769" y="812800"/>
                </a:lnTo>
                <a:lnTo>
                  <a:pt x="2084855" y="838200"/>
                </a:lnTo>
                <a:lnTo>
                  <a:pt x="2124377" y="876300"/>
                </a:lnTo>
                <a:lnTo>
                  <a:pt x="2163321" y="901700"/>
                </a:lnTo>
                <a:lnTo>
                  <a:pt x="2201675" y="939800"/>
                </a:lnTo>
                <a:lnTo>
                  <a:pt x="2239425" y="965200"/>
                </a:lnTo>
                <a:lnTo>
                  <a:pt x="2276559" y="1003300"/>
                </a:lnTo>
                <a:lnTo>
                  <a:pt x="2313063" y="1041400"/>
                </a:lnTo>
                <a:lnTo>
                  <a:pt x="2348724" y="1079500"/>
                </a:lnTo>
                <a:lnTo>
                  <a:pt x="2383508" y="1117600"/>
                </a:lnTo>
                <a:lnTo>
                  <a:pt x="2417410" y="1155700"/>
                </a:lnTo>
                <a:lnTo>
                  <a:pt x="2450424" y="1193800"/>
                </a:lnTo>
                <a:lnTo>
                  <a:pt x="2482545" y="1231900"/>
                </a:lnTo>
                <a:lnTo>
                  <a:pt x="2513766" y="1270000"/>
                </a:lnTo>
                <a:lnTo>
                  <a:pt x="2544083" y="1308100"/>
                </a:lnTo>
                <a:lnTo>
                  <a:pt x="2573489" y="1346200"/>
                </a:lnTo>
                <a:lnTo>
                  <a:pt x="2601979" y="1384300"/>
                </a:lnTo>
                <a:lnTo>
                  <a:pt x="2629547" y="1435100"/>
                </a:lnTo>
                <a:lnTo>
                  <a:pt x="2656187" y="1473200"/>
                </a:lnTo>
                <a:lnTo>
                  <a:pt x="2681895" y="1511300"/>
                </a:lnTo>
                <a:lnTo>
                  <a:pt x="2706663" y="1562100"/>
                </a:lnTo>
                <a:lnTo>
                  <a:pt x="2730487" y="1600200"/>
                </a:lnTo>
                <a:lnTo>
                  <a:pt x="2753361" y="1651000"/>
                </a:lnTo>
                <a:lnTo>
                  <a:pt x="2775279" y="1689100"/>
                </a:lnTo>
                <a:lnTo>
                  <a:pt x="2796236" y="1739900"/>
                </a:lnTo>
                <a:lnTo>
                  <a:pt x="2816226" y="1778000"/>
                </a:lnTo>
                <a:lnTo>
                  <a:pt x="2835242" y="1828800"/>
                </a:lnTo>
                <a:lnTo>
                  <a:pt x="2853281" y="1879600"/>
                </a:lnTo>
                <a:lnTo>
                  <a:pt x="2870335" y="1917700"/>
                </a:lnTo>
                <a:lnTo>
                  <a:pt x="2886400" y="1968500"/>
                </a:lnTo>
                <a:lnTo>
                  <a:pt x="2901469" y="2019300"/>
                </a:lnTo>
                <a:lnTo>
                  <a:pt x="2915537" y="2057400"/>
                </a:lnTo>
                <a:lnTo>
                  <a:pt x="2928598" y="2108200"/>
                </a:lnTo>
                <a:lnTo>
                  <a:pt x="2940647" y="2159000"/>
                </a:lnTo>
                <a:lnTo>
                  <a:pt x="2951678" y="2209800"/>
                </a:lnTo>
                <a:lnTo>
                  <a:pt x="2961685" y="2260600"/>
                </a:lnTo>
                <a:lnTo>
                  <a:pt x="2970663" y="2311400"/>
                </a:lnTo>
                <a:lnTo>
                  <a:pt x="2978606" y="2362200"/>
                </a:lnTo>
                <a:lnTo>
                  <a:pt x="2985508" y="2400300"/>
                </a:lnTo>
                <a:lnTo>
                  <a:pt x="2991364" y="2451100"/>
                </a:lnTo>
                <a:lnTo>
                  <a:pt x="2996168" y="2501900"/>
                </a:lnTo>
                <a:lnTo>
                  <a:pt x="2997284" y="2527300"/>
                </a:lnTo>
                <a:close/>
              </a:path>
              <a:path w="3352800" h="2527300">
                <a:moveTo>
                  <a:pt x="2639911" y="2527300"/>
                </a:moveTo>
                <a:lnTo>
                  <a:pt x="2493720" y="2527300"/>
                </a:lnTo>
                <a:lnTo>
                  <a:pt x="2493471" y="2514600"/>
                </a:lnTo>
                <a:lnTo>
                  <a:pt x="2488124" y="2476500"/>
                </a:lnTo>
                <a:lnTo>
                  <a:pt x="2481628" y="2425700"/>
                </a:lnTo>
                <a:lnTo>
                  <a:pt x="2473999" y="2374900"/>
                </a:lnTo>
                <a:lnTo>
                  <a:pt x="2465252" y="2336800"/>
                </a:lnTo>
                <a:lnTo>
                  <a:pt x="2455400" y="2286000"/>
                </a:lnTo>
                <a:lnTo>
                  <a:pt x="2444460" y="2247900"/>
                </a:lnTo>
                <a:lnTo>
                  <a:pt x="2432445" y="2197100"/>
                </a:lnTo>
                <a:lnTo>
                  <a:pt x="2419370" y="2159000"/>
                </a:lnTo>
                <a:lnTo>
                  <a:pt x="2405251" y="2108200"/>
                </a:lnTo>
                <a:lnTo>
                  <a:pt x="2390101" y="2070100"/>
                </a:lnTo>
                <a:lnTo>
                  <a:pt x="2373935" y="2032000"/>
                </a:lnTo>
                <a:lnTo>
                  <a:pt x="2356769" y="1981200"/>
                </a:lnTo>
                <a:lnTo>
                  <a:pt x="2338616" y="1943100"/>
                </a:lnTo>
                <a:lnTo>
                  <a:pt x="2319492" y="1905000"/>
                </a:lnTo>
                <a:lnTo>
                  <a:pt x="2299411" y="1866900"/>
                </a:lnTo>
                <a:lnTo>
                  <a:pt x="2278388" y="1828800"/>
                </a:lnTo>
                <a:lnTo>
                  <a:pt x="2256438" y="1778000"/>
                </a:lnTo>
                <a:lnTo>
                  <a:pt x="2233575" y="1739900"/>
                </a:lnTo>
                <a:lnTo>
                  <a:pt x="2209814" y="1701800"/>
                </a:lnTo>
                <a:lnTo>
                  <a:pt x="2185170" y="1663700"/>
                </a:lnTo>
                <a:lnTo>
                  <a:pt x="2159658" y="1638300"/>
                </a:lnTo>
                <a:lnTo>
                  <a:pt x="2133292" y="1600200"/>
                </a:lnTo>
                <a:lnTo>
                  <a:pt x="2106087" y="1562100"/>
                </a:lnTo>
                <a:lnTo>
                  <a:pt x="2078057" y="1524000"/>
                </a:lnTo>
                <a:lnTo>
                  <a:pt x="2049218" y="1498600"/>
                </a:lnTo>
                <a:lnTo>
                  <a:pt x="2019584" y="1460500"/>
                </a:lnTo>
                <a:lnTo>
                  <a:pt x="1989170" y="1422400"/>
                </a:lnTo>
                <a:lnTo>
                  <a:pt x="1957990" y="1397000"/>
                </a:lnTo>
                <a:lnTo>
                  <a:pt x="1926060" y="1358900"/>
                </a:lnTo>
                <a:lnTo>
                  <a:pt x="1893393" y="1333500"/>
                </a:lnTo>
                <a:lnTo>
                  <a:pt x="1860005" y="1308100"/>
                </a:lnTo>
                <a:lnTo>
                  <a:pt x="1825911" y="1270000"/>
                </a:lnTo>
                <a:lnTo>
                  <a:pt x="1791125" y="1244600"/>
                </a:lnTo>
                <a:lnTo>
                  <a:pt x="1755661" y="1219200"/>
                </a:lnTo>
                <a:lnTo>
                  <a:pt x="1719535" y="1193800"/>
                </a:lnTo>
                <a:lnTo>
                  <a:pt x="1682761" y="1168400"/>
                </a:lnTo>
                <a:lnTo>
                  <a:pt x="1645354" y="1143000"/>
                </a:lnTo>
                <a:lnTo>
                  <a:pt x="1607329" y="1117600"/>
                </a:lnTo>
                <a:lnTo>
                  <a:pt x="1568700" y="1092200"/>
                </a:lnTo>
                <a:lnTo>
                  <a:pt x="1529482" y="1079500"/>
                </a:lnTo>
                <a:lnTo>
                  <a:pt x="1449339" y="1028700"/>
                </a:lnTo>
                <a:lnTo>
                  <a:pt x="1408443" y="1016000"/>
                </a:lnTo>
                <a:lnTo>
                  <a:pt x="1367016" y="990600"/>
                </a:lnTo>
                <a:lnTo>
                  <a:pt x="1239704" y="952500"/>
                </a:lnTo>
                <a:lnTo>
                  <a:pt x="1196305" y="927100"/>
                </a:lnTo>
                <a:lnTo>
                  <a:pt x="1108151" y="901700"/>
                </a:lnTo>
                <a:lnTo>
                  <a:pt x="1063426" y="901700"/>
                </a:lnTo>
                <a:lnTo>
                  <a:pt x="972754" y="876300"/>
                </a:lnTo>
                <a:lnTo>
                  <a:pt x="926836" y="876300"/>
                </a:lnTo>
                <a:lnTo>
                  <a:pt x="880550" y="863600"/>
                </a:lnTo>
                <a:lnTo>
                  <a:pt x="833911" y="863600"/>
                </a:lnTo>
                <a:lnTo>
                  <a:pt x="786932" y="850900"/>
                </a:lnTo>
                <a:lnTo>
                  <a:pt x="0" y="850900"/>
                </a:lnTo>
                <a:lnTo>
                  <a:pt x="0" y="698500"/>
                </a:lnTo>
                <a:lnTo>
                  <a:pt x="692040" y="698500"/>
                </a:lnTo>
                <a:lnTo>
                  <a:pt x="739696" y="711200"/>
                </a:lnTo>
                <a:lnTo>
                  <a:pt x="834139" y="711200"/>
                </a:lnTo>
                <a:lnTo>
                  <a:pt x="880901" y="723900"/>
                </a:lnTo>
                <a:lnTo>
                  <a:pt x="927340" y="723900"/>
                </a:lnTo>
                <a:lnTo>
                  <a:pt x="973443" y="736600"/>
                </a:lnTo>
                <a:lnTo>
                  <a:pt x="1019197" y="736600"/>
                </a:lnTo>
                <a:lnTo>
                  <a:pt x="1328654" y="825500"/>
                </a:lnTo>
                <a:lnTo>
                  <a:pt x="1413212" y="850900"/>
                </a:lnTo>
                <a:lnTo>
                  <a:pt x="1454785" y="876300"/>
                </a:lnTo>
                <a:lnTo>
                  <a:pt x="1495869" y="889000"/>
                </a:lnTo>
                <a:lnTo>
                  <a:pt x="1576525" y="939800"/>
                </a:lnTo>
                <a:lnTo>
                  <a:pt x="1616071" y="952500"/>
                </a:lnTo>
                <a:lnTo>
                  <a:pt x="1693534" y="1003300"/>
                </a:lnTo>
                <a:lnTo>
                  <a:pt x="1731427" y="1028700"/>
                </a:lnTo>
                <a:lnTo>
                  <a:pt x="1768743" y="1054100"/>
                </a:lnTo>
                <a:lnTo>
                  <a:pt x="1805471" y="1079500"/>
                </a:lnTo>
                <a:lnTo>
                  <a:pt x="1841596" y="1104900"/>
                </a:lnTo>
                <a:lnTo>
                  <a:pt x="1877108" y="1130300"/>
                </a:lnTo>
                <a:lnTo>
                  <a:pt x="1911992" y="1155700"/>
                </a:lnTo>
                <a:lnTo>
                  <a:pt x="1946237" y="1181100"/>
                </a:lnTo>
                <a:lnTo>
                  <a:pt x="1979830" y="1219200"/>
                </a:lnTo>
                <a:lnTo>
                  <a:pt x="2012757" y="1244600"/>
                </a:lnTo>
                <a:lnTo>
                  <a:pt x="2045007" y="1270000"/>
                </a:lnTo>
                <a:lnTo>
                  <a:pt x="2076567" y="1308100"/>
                </a:lnTo>
                <a:lnTo>
                  <a:pt x="2107424" y="1333500"/>
                </a:lnTo>
                <a:lnTo>
                  <a:pt x="2137566" y="1371600"/>
                </a:lnTo>
                <a:lnTo>
                  <a:pt x="2166979" y="1409700"/>
                </a:lnTo>
                <a:lnTo>
                  <a:pt x="2195652" y="1435100"/>
                </a:lnTo>
                <a:lnTo>
                  <a:pt x="2223571" y="1473200"/>
                </a:lnTo>
                <a:lnTo>
                  <a:pt x="2250724" y="1511300"/>
                </a:lnTo>
                <a:lnTo>
                  <a:pt x="2277098" y="1549400"/>
                </a:lnTo>
                <a:lnTo>
                  <a:pt x="2302681" y="1587500"/>
                </a:lnTo>
                <a:lnTo>
                  <a:pt x="2327460" y="1625600"/>
                </a:lnTo>
                <a:lnTo>
                  <a:pt x="2351422" y="1663700"/>
                </a:lnTo>
                <a:lnTo>
                  <a:pt x="2374554" y="1701800"/>
                </a:lnTo>
                <a:lnTo>
                  <a:pt x="2396845" y="1739900"/>
                </a:lnTo>
                <a:lnTo>
                  <a:pt x="2418281" y="1778000"/>
                </a:lnTo>
                <a:lnTo>
                  <a:pt x="2438849" y="1816100"/>
                </a:lnTo>
                <a:lnTo>
                  <a:pt x="2458538" y="1854200"/>
                </a:lnTo>
                <a:lnTo>
                  <a:pt x="2477334" y="1892300"/>
                </a:lnTo>
                <a:lnTo>
                  <a:pt x="2495224" y="1943100"/>
                </a:lnTo>
                <a:lnTo>
                  <a:pt x="2512197" y="1981200"/>
                </a:lnTo>
                <a:lnTo>
                  <a:pt x="2528239" y="2019300"/>
                </a:lnTo>
                <a:lnTo>
                  <a:pt x="2543337" y="2070100"/>
                </a:lnTo>
                <a:lnTo>
                  <a:pt x="2557480" y="2108200"/>
                </a:lnTo>
                <a:lnTo>
                  <a:pt x="2570654" y="2159000"/>
                </a:lnTo>
                <a:lnTo>
                  <a:pt x="2582847" y="2197100"/>
                </a:lnTo>
                <a:lnTo>
                  <a:pt x="2594047" y="2247900"/>
                </a:lnTo>
                <a:lnTo>
                  <a:pt x="2604239" y="2286000"/>
                </a:lnTo>
                <a:lnTo>
                  <a:pt x="2613413" y="2336800"/>
                </a:lnTo>
                <a:lnTo>
                  <a:pt x="2621554" y="2374900"/>
                </a:lnTo>
                <a:lnTo>
                  <a:pt x="2628651" y="2425700"/>
                </a:lnTo>
                <a:lnTo>
                  <a:pt x="2634691" y="2476500"/>
                </a:lnTo>
                <a:lnTo>
                  <a:pt x="2639661" y="2514600"/>
                </a:lnTo>
                <a:lnTo>
                  <a:pt x="2639911" y="2527300"/>
                </a:lnTo>
                <a:close/>
              </a:path>
              <a:path w="3352800" h="2527300">
                <a:moveTo>
                  <a:pt x="2284005" y="2527300"/>
                </a:moveTo>
                <a:lnTo>
                  <a:pt x="2136364" y="2527300"/>
                </a:lnTo>
                <a:lnTo>
                  <a:pt x="2135820" y="2514600"/>
                </a:lnTo>
                <a:lnTo>
                  <a:pt x="2129059" y="2463800"/>
                </a:lnTo>
                <a:lnTo>
                  <a:pt x="2120860" y="2425700"/>
                </a:lnTo>
                <a:lnTo>
                  <a:pt x="2111246" y="2374900"/>
                </a:lnTo>
                <a:lnTo>
                  <a:pt x="2100241" y="2336800"/>
                </a:lnTo>
                <a:lnTo>
                  <a:pt x="2087868" y="2286000"/>
                </a:lnTo>
                <a:lnTo>
                  <a:pt x="2074151" y="2247900"/>
                </a:lnTo>
                <a:lnTo>
                  <a:pt x="2059114" y="2197100"/>
                </a:lnTo>
                <a:lnTo>
                  <a:pt x="2042779" y="2159000"/>
                </a:lnTo>
                <a:lnTo>
                  <a:pt x="2025170" y="2108200"/>
                </a:lnTo>
                <a:lnTo>
                  <a:pt x="2006311" y="2070100"/>
                </a:lnTo>
                <a:lnTo>
                  <a:pt x="1986225" y="2032000"/>
                </a:lnTo>
                <a:lnTo>
                  <a:pt x="1964936" y="1993900"/>
                </a:lnTo>
                <a:lnTo>
                  <a:pt x="1942466" y="1955800"/>
                </a:lnTo>
                <a:lnTo>
                  <a:pt x="1918841" y="1905000"/>
                </a:lnTo>
                <a:lnTo>
                  <a:pt x="1894082" y="1866900"/>
                </a:lnTo>
                <a:lnTo>
                  <a:pt x="1868215" y="1841500"/>
                </a:lnTo>
                <a:lnTo>
                  <a:pt x="1841261" y="1803400"/>
                </a:lnTo>
                <a:lnTo>
                  <a:pt x="1813244" y="1765300"/>
                </a:lnTo>
                <a:lnTo>
                  <a:pt x="1784189" y="1727200"/>
                </a:lnTo>
                <a:lnTo>
                  <a:pt x="1754118" y="1689100"/>
                </a:lnTo>
                <a:lnTo>
                  <a:pt x="1723055" y="1663700"/>
                </a:lnTo>
                <a:lnTo>
                  <a:pt x="1691023" y="1625600"/>
                </a:lnTo>
                <a:lnTo>
                  <a:pt x="1658047" y="1600200"/>
                </a:lnTo>
                <a:lnTo>
                  <a:pt x="1624148" y="1574800"/>
                </a:lnTo>
                <a:lnTo>
                  <a:pt x="1589352" y="1536700"/>
                </a:lnTo>
                <a:lnTo>
                  <a:pt x="1553681" y="1511300"/>
                </a:lnTo>
                <a:lnTo>
                  <a:pt x="1517158" y="1485900"/>
                </a:lnTo>
                <a:lnTo>
                  <a:pt x="1479808" y="1460500"/>
                </a:lnTo>
                <a:lnTo>
                  <a:pt x="1441654" y="1435100"/>
                </a:lnTo>
                <a:lnTo>
                  <a:pt x="1402719" y="1409700"/>
                </a:lnTo>
                <a:lnTo>
                  <a:pt x="1363026" y="1384300"/>
                </a:lnTo>
                <a:lnTo>
                  <a:pt x="1322600" y="1371600"/>
                </a:lnTo>
                <a:lnTo>
                  <a:pt x="1281463" y="1346200"/>
                </a:lnTo>
                <a:lnTo>
                  <a:pt x="1239640" y="1333500"/>
                </a:lnTo>
                <a:lnTo>
                  <a:pt x="1197153" y="1308100"/>
                </a:lnTo>
                <a:lnTo>
                  <a:pt x="1110283" y="1282700"/>
                </a:lnTo>
                <a:lnTo>
                  <a:pt x="883142" y="1219200"/>
                </a:lnTo>
                <a:lnTo>
                  <a:pt x="836193" y="1219200"/>
                </a:lnTo>
                <a:lnTo>
                  <a:pt x="788792" y="1206500"/>
                </a:lnTo>
                <a:lnTo>
                  <a:pt x="0" y="1206500"/>
                </a:lnTo>
                <a:lnTo>
                  <a:pt x="0" y="1054100"/>
                </a:lnTo>
                <a:lnTo>
                  <a:pt x="692693" y="1054100"/>
                </a:lnTo>
                <a:lnTo>
                  <a:pt x="740931" y="1066800"/>
                </a:lnTo>
                <a:lnTo>
                  <a:pt x="836298" y="1066800"/>
                </a:lnTo>
                <a:lnTo>
                  <a:pt x="883388" y="1079500"/>
                </a:lnTo>
                <a:lnTo>
                  <a:pt x="930057" y="1079500"/>
                </a:lnTo>
                <a:lnTo>
                  <a:pt x="1200120" y="1155700"/>
                </a:lnTo>
                <a:lnTo>
                  <a:pt x="1243290" y="1168400"/>
                </a:lnTo>
                <a:lnTo>
                  <a:pt x="1285883" y="1193800"/>
                </a:lnTo>
                <a:lnTo>
                  <a:pt x="1327878" y="1206500"/>
                </a:lnTo>
                <a:lnTo>
                  <a:pt x="1369257" y="1231900"/>
                </a:lnTo>
                <a:lnTo>
                  <a:pt x="1409999" y="1244600"/>
                </a:lnTo>
                <a:lnTo>
                  <a:pt x="1450085" y="1270000"/>
                </a:lnTo>
                <a:lnTo>
                  <a:pt x="1489497" y="1295400"/>
                </a:lnTo>
                <a:lnTo>
                  <a:pt x="1528213" y="1320800"/>
                </a:lnTo>
                <a:lnTo>
                  <a:pt x="1566215" y="1346200"/>
                </a:lnTo>
                <a:lnTo>
                  <a:pt x="1603483" y="1371600"/>
                </a:lnTo>
                <a:lnTo>
                  <a:pt x="1639997" y="1397000"/>
                </a:lnTo>
                <a:lnTo>
                  <a:pt x="1675739" y="1422400"/>
                </a:lnTo>
                <a:lnTo>
                  <a:pt x="1710688" y="1447800"/>
                </a:lnTo>
                <a:lnTo>
                  <a:pt x="1744825" y="1473200"/>
                </a:lnTo>
                <a:lnTo>
                  <a:pt x="1778131" y="1511300"/>
                </a:lnTo>
                <a:lnTo>
                  <a:pt x="1810586" y="1536700"/>
                </a:lnTo>
                <a:lnTo>
                  <a:pt x="1842170" y="1574800"/>
                </a:lnTo>
                <a:lnTo>
                  <a:pt x="1872865" y="1612900"/>
                </a:lnTo>
                <a:lnTo>
                  <a:pt x="1902650" y="1638300"/>
                </a:lnTo>
                <a:lnTo>
                  <a:pt x="1931505" y="1676400"/>
                </a:lnTo>
                <a:lnTo>
                  <a:pt x="1959413" y="1714500"/>
                </a:lnTo>
                <a:lnTo>
                  <a:pt x="1986352" y="1752600"/>
                </a:lnTo>
                <a:lnTo>
                  <a:pt x="2012304" y="1790700"/>
                </a:lnTo>
                <a:lnTo>
                  <a:pt x="2037248" y="1828800"/>
                </a:lnTo>
                <a:lnTo>
                  <a:pt x="2061166" y="1866900"/>
                </a:lnTo>
                <a:lnTo>
                  <a:pt x="2084038" y="1905000"/>
                </a:lnTo>
                <a:lnTo>
                  <a:pt x="2105845" y="1943100"/>
                </a:lnTo>
                <a:lnTo>
                  <a:pt x="2126566" y="1981200"/>
                </a:lnTo>
                <a:lnTo>
                  <a:pt x="2146182" y="2019300"/>
                </a:lnTo>
                <a:lnTo>
                  <a:pt x="2164675" y="2070100"/>
                </a:lnTo>
                <a:lnTo>
                  <a:pt x="2182024" y="2108200"/>
                </a:lnTo>
                <a:lnTo>
                  <a:pt x="2198209" y="2146300"/>
                </a:lnTo>
                <a:lnTo>
                  <a:pt x="2213212" y="2197100"/>
                </a:lnTo>
                <a:lnTo>
                  <a:pt x="2227013" y="2235200"/>
                </a:lnTo>
                <a:lnTo>
                  <a:pt x="2239591" y="2286000"/>
                </a:lnTo>
                <a:lnTo>
                  <a:pt x="2250929" y="2324100"/>
                </a:lnTo>
                <a:lnTo>
                  <a:pt x="2261006" y="2374900"/>
                </a:lnTo>
                <a:lnTo>
                  <a:pt x="2269802" y="2425700"/>
                </a:lnTo>
                <a:lnTo>
                  <a:pt x="2277299" y="2463800"/>
                </a:lnTo>
                <a:lnTo>
                  <a:pt x="2283477" y="2514600"/>
                </a:lnTo>
                <a:lnTo>
                  <a:pt x="2284005" y="2527300"/>
                </a:lnTo>
                <a:close/>
              </a:path>
              <a:path w="3352800" h="2527300">
                <a:moveTo>
                  <a:pt x="1926010" y="2527300"/>
                </a:moveTo>
                <a:lnTo>
                  <a:pt x="1778758" y="2527300"/>
                </a:lnTo>
                <a:lnTo>
                  <a:pt x="1778178" y="2514600"/>
                </a:lnTo>
                <a:lnTo>
                  <a:pt x="1769431" y="2476500"/>
                </a:lnTo>
                <a:lnTo>
                  <a:pt x="1758850" y="2425700"/>
                </a:lnTo>
                <a:lnTo>
                  <a:pt x="1746476" y="2374900"/>
                </a:lnTo>
                <a:lnTo>
                  <a:pt x="1732349" y="2336800"/>
                </a:lnTo>
                <a:lnTo>
                  <a:pt x="1716508" y="2298700"/>
                </a:lnTo>
                <a:lnTo>
                  <a:pt x="1698995" y="2247900"/>
                </a:lnTo>
                <a:lnTo>
                  <a:pt x="1679849" y="2209800"/>
                </a:lnTo>
                <a:lnTo>
                  <a:pt x="1659110" y="2171700"/>
                </a:lnTo>
                <a:lnTo>
                  <a:pt x="1636820" y="2133600"/>
                </a:lnTo>
                <a:lnTo>
                  <a:pt x="1613017" y="2095500"/>
                </a:lnTo>
                <a:lnTo>
                  <a:pt x="1587742" y="2057400"/>
                </a:lnTo>
                <a:lnTo>
                  <a:pt x="1561036" y="2019300"/>
                </a:lnTo>
                <a:lnTo>
                  <a:pt x="1532938" y="1981200"/>
                </a:lnTo>
                <a:lnTo>
                  <a:pt x="1503489" y="1943100"/>
                </a:lnTo>
                <a:lnTo>
                  <a:pt x="1472729" y="1917700"/>
                </a:lnTo>
                <a:lnTo>
                  <a:pt x="1440698" y="1879600"/>
                </a:lnTo>
                <a:lnTo>
                  <a:pt x="1407437" y="1854200"/>
                </a:lnTo>
                <a:lnTo>
                  <a:pt x="1372985" y="1816100"/>
                </a:lnTo>
                <a:lnTo>
                  <a:pt x="1337383" y="1790700"/>
                </a:lnTo>
                <a:lnTo>
                  <a:pt x="1300670" y="1765300"/>
                </a:lnTo>
                <a:lnTo>
                  <a:pt x="1262888" y="1739900"/>
                </a:lnTo>
                <a:lnTo>
                  <a:pt x="1224076" y="1714500"/>
                </a:lnTo>
                <a:lnTo>
                  <a:pt x="1184275" y="1689100"/>
                </a:lnTo>
                <a:lnTo>
                  <a:pt x="1143524" y="1676400"/>
                </a:lnTo>
                <a:lnTo>
                  <a:pt x="1101864" y="1651000"/>
                </a:lnTo>
                <a:lnTo>
                  <a:pt x="1015979" y="1625600"/>
                </a:lnTo>
                <a:lnTo>
                  <a:pt x="971833" y="1600200"/>
                </a:lnTo>
                <a:lnTo>
                  <a:pt x="926939" y="1587500"/>
                </a:lnTo>
                <a:lnTo>
                  <a:pt x="881337" y="1587500"/>
                </a:lnTo>
                <a:lnTo>
                  <a:pt x="788169" y="1562100"/>
                </a:lnTo>
                <a:lnTo>
                  <a:pt x="0" y="1562100"/>
                </a:lnTo>
                <a:lnTo>
                  <a:pt x="0" y="1409700"/>
                </a:lnTo>
                <a:lnTo>
                  <a:pt x="692615" y="1409700"/>
                </a:lnTo>
                <a:lnTo>
                  <a:pt x="740672" y="1422400"/>
                </a:lnTo>
                <a:lnTo>
                  <a:pt x="835325" y="1422400"/>
                </a:lnTo>
                <a:lnTo>
                  <a:pt x="1017899" y="1473200"/>
                </a:lnTo>
                <a:lnTo>
                  <a:pt x="1147946" y="1511300"/>
                </a:lnTo>
                <a:lnTo>
                  <a:pt x="1189816" y="1536700"/>
                </a:lnTo>
                <a:lnTo>
                  <a:pt x="1230894" y="1549400"/>
                </a:lnTo>
                <a:lnTo>
                  <a:pt x="1271149" y="1574800"/>
                </a:lnTo>
                <a:lnTo>
                  <a:pt x="1310548" y="1600200"/>
                </a:lnTo>
                <a:lnTo>
                  <a:pt x="1349061" y="1625600"/>
                </a:lnTo>
                <a:lnTo>
                  <a:pt x="1386655" y="1651000"/>
                </a:lnTo>
                <a:lnTo>
                  <a:pt x="1423301" y="1676400"/>
                </a:lnTo>
                <a:lnTo>
                  <a:pt x="1458964" y="1701800"/>
                </a:lnTo>
                <a:lnTo>
                  <a:pt x="1493616" y="1727200"/>
                </a:lnTo>
                <a:lnTo>
                  <a:pt x="1527223" y="1765300"/>
                </a:lnTo>
                <a:lnTo>
                  <a:pt x="1559755" y="1790700"/>
                </a:lnTo>
                <a:lnTo>
                  <a:pt x="1591179" y="1828800"/>
                </a:lnTo>
                <a:lnTo>
                  <a:pt x="1621465" y="1854200"/>
                </a:lnTo>
                <a:lnTo>
                  <a:pt x="1650580" y="1892300"/>
                </a:lnTo>
                <a:lnTo>
                  <a:pt x="1678494" y="1930400"/>
                </a:lnTo>
                <a:lnTo>
                  <a:pt x="1705175" y="1968500"/>
                </a:lnTo>
                <a:lnTo>
                  <a:pt x="1730591" y="2006600"/>
                </a:lnTo>
                <a:lnTo>
                  <a:pt x="1754710" y="2044700"/>
                </a:lnTo>
                <a:lnTo>
                  <a:pt x="1777502" y="2082800"/>
                </a:lnTo>
                <a:lnTo>
                  <a:pt x="1798935" y="2120900"/>
                </a:lnTo>
                <a:lnTo>
                  <a:pt x="1818977" y="2159000"/>
                </a:lnTo>
                <a:lnTo>
                  <a:pt x="1837596" y="2209800"/>
                </a:lnTo>
                <a:lnTo>
                  <a:pt x="1854762" y="2247900"/>
                </a:lnTo>
                <a:lnTo>
                  <a:pt x="1870443" y="2286000"/>
                </a:lnTo>
                <a:lnTo>
                  <a:pt x="1884607" y="2336800"/>
                </a:lnTo>
                <a:lnTo>
                  <a:pt x="1897222" y="2374900"/>
                </a:lnTo>
                <a:lnTo>
                  <a:pt x="1908258" y="2425700"/>
                </a:lnTo>
                <a:lnTo>
                  <a:pt x="1917682" y="2476500"/>
                </a:lnTo>
                <a:lnTo>
                  <a:pt x="1925463" y="2514600"/>
                </a:lnTo>
                <a:lnTo>
                  <a:pt x="1926010" y="2527300"/>
                </a:lnTo>
                <a:close/>
              </a:path>
              <a:path w="3352800" h="2527300">
                <a:moveTo>
                  <a:pt x="1565719" y="2527300"/>
                </a:moveTo>
                <a:lnTo>
                  <a:pt x="1416743" y="2527300"/>
                </a:lnTo>
                <a:lnTo>
                  <a:pt x="1416393" y="2514600"/>
                </a:lnTo>
                <a:lnTo>
                  <a:pt x="1404050" y="2476500"/>
                </a:lnTo>
                <a:lnTo>
                  <a:pt x="1389193" y="2425700"/>
                </a:lnTo>
                <a:lnTo>
                  <a:pt x="1371904" y="2387600"/>
                </a:lnTo>
                <a:lnTo>
                  <a:pt x="1352269" y="2349500"/>
                </a:lnTo>
                <a:lnTo>
                  <a:pt x="1330369" y="2311400"/>
                </a:lnTo>
                <a:lnTo>
                  <a:pt x="1306289" y="2273300"/>
                </a:lnTo>
                <a:lnTo>
                  <a:pt x="1280111" y="2235200"/>
                </a:lnTo>
                <a:lnTo>
                  <a:pt x="1251920" y="2197100"/>
                </a:lnTo>
                <a:lnTo>
                  <a:pt x="1221798" y="2159000"/>
                </a:lnTo>
                <a:lnTo>
                  <a:pt x="1189829" y="2133600"/>
                </a:lnTo>
                <a:lnTo>
                  <a:pt x="1156097" y="2095500"/>
                </a:lnTo>
                <a:lnTo>
                  <a:pt x="1120684" y="2070100"/>
                </a:lnTo>
                <a:lnTo>
                  <a:pt x="1083675" y="2044700"/>
                </a:lnTo>
                <a:lnTo>
                  <a:pt x="1045152" y="2019300"/>
                </a:lnTo>
                <a:lnTo>
                  <a:pt x="1005200" y="1993900"/>
                </a:lnTo>
                <a:lnTo>
                  <a:pt x="921339" y="1968500"/>
                </a:lnTo>
                <a:lnTo>
                  <a:pt x="877597" y="1943100"/>
                </a:lnTo>
                <a:lnTo>
                  <a:pt x="832759" y="1930400"/>
                </a:lnTo>
                <a:lnTo>
                  <a:pt x="786908" y="1930400"/>
                </a:lnTo>
                <a:lnTo>
                  <a:pt x="740127" y="1917700"/>
                </a:lnTo>
                <a:lnTo>
                  <a:pt x="0" y="1917700"/>
                </a:lnTo>
                <a:lnTo>
                  <a:pt x="0" y="1765300"/>
                </a:lnTo>
                <a:lnTo>
                  <a:pt x="692475" y="1765300"/>
                </a:lnTo>
                <a:lnTo>
                  <a:pt x="740207" y="1778000"/>
                </a:lnTo>
                <a:lnTo>
                  <a:pt x="787247" y="1778000"/>
                </a:lnTo>
                <a:lnTo>
                  <a:pt x="923629" y="1816100"/>
                </a:lnTo>
                <a:lnTo>
                  <a:pt x="1010009" y="1841500"/>
                </a:lnTo>
                <a:lnTo>
                  <a:pt x="1051659" y="1866900"/>
                </a:lnTo>
                <a:lnTo>
                  <a:pt x="1092202" y="1879600"/>
                </a:lnTo>
                <a:lnTo>
                  <a:pt x="1131581" y="1905000"/>
                </a:lnTo>
                <a:lnTo>
                  <a:pt x="1169735" y="1930400"/>
                </a:lnTo>
                <a:lnTo>
                  <a:pt x="1206606" y="1955800"/>
                </a:lnTo>
                <a:lnTo>
                  <a:pt x="1242133" y="1981200"/>
                </a:lnTo>
                <a:lnTo>
                  <a:pt x="1276259" y="2006600"/>
                </a:lnTo>
                <a:lnTo>
                  <a:pt x="1308923" y="2044700"/>
                </a:lnTo>
                <a:lnTo>
                  <a:pt x="1340067" y="2082800"/>
                </a:lnTo>
                <a:lnTo>
                  <a:pt x="1369631" y="2108200"/>
                </a:lnTo>
                <a:lnTo>
                  <a:pt x="1397555" y="2146300"/>
                </a:lnTo>
                <a:lnTo>
                  <a:pt x="1423782" y="2184400"/>
                </a:lnTo>
                <a:lnTo>
                  <a:pt x="1448250" y="2222500"/>
                </a:lnTo>
                <a:lnTo>
                  <a:pt x="1470902" y="2260600"/>
                </a:lnTo>
                <a:lnTo>
                  <a:pt x="1491678" y="2298700"/>
                </a:lnTo>
                <a:lnTo>
                  <a:pt x="1510518" y="2336800"/>
                </a:lnTo>
                <a:lnTo>
                  <a:pt x="1527364" y="2387600"/>
                </a:lnTo>
                <a:lnTo>
                  <a:pt x="1542156" y="2425700"/>
                </a:lnTo>
                <a:lnTo>
                  <a:pt x="1554835" y="2476500"/>
                </a:lnTo>
                <a:lnTo>
                  <a:pt x="1565341" y="2514600"/>
                </a:lnTo>
                <a:lnTo>
                  <a:pt x="1565719" y="2527300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81127" y="9258301"/>
            <a:ext cx="1933575" cy="485775"/>
          </a:xfrm>
          <a:custGeom>
            <a:avLst/>
            <a:gdLst/>
            <a:ahLst/>
            <a:cxnLst/>
            <a:rect l="l" t="t" r="r" b="b"/>
            <a:pathLst>
              <a:path w="1933575" h="485775">
                <a:moveTo>
                  <a:pt x="241659" y="485775"/>
                </a:moveTo>
                <a:lnTo>
                  <a:pt x="192941" y="480842"/>
                </a:lnTo>
                <a:lnTo>
                  <a:pt x="147572" y="466695"/>
                </a:lnTo>
                <a:lnTo>
                  <a:pt x="106522" y="444307"/>
                </a:lnTo>
                <a:lnTo>
                  <a:pt x="70760" y="414654"/>
                </a:lnTo>
                <a:lnTo>
                  <a:pt x="41257" y="378711"/>
                </a:lnTo>
                <a:lnTo>
                  <a:pt x="18983" y="337452"/>
                </a:lnTo>
                <a:lnTo>
                  <a:pt x="4907" y="291852"/>
                </a:lnTo>
                <a:lnTo>
                  <a:pt x="0" y="242887"/>
                </a:lnTo>
                <a:lnTo>
                  <a:pt x="4907" y="193922"/>
                </a:lnTo>
                <a:lnTo>
                  <a:pt x="18983" y="148322"/>
                </a:lnTo>
                <a:lnTo>
                  <a:pt x="41257" y="107063"/>
                </a:lnTo>
                <a:lnTo>
                  <a:pt x="70760" y="71120"/>
                </a:lnTo>
                <a:lnTo>
                  <a:pt x="106522" y="41467"/>
                </a:lnTo>
                <a:lnTo>
                  <a:pt x="147572" y="19079"/>
                </a:lnTo>
                <a:lnTo>
                  <a:pt x="192941" y="4932"/>
                </a:lnTo>
                <a:lnTo>
                  <a:pt x="241659" y="0"/>
                </a:lnTo>
                <a:lnTo>
                  <a:pt x="290377" y="4932"/>
                </a:lnTo>
                <a:lnTo>
                  <a:pt x="335746" y="19079"/>
                </a:lnTo>
                <a:lnTo>
                  <a:pt x="376796" y="41467"/>
                </a:lnTo>
                <a:lnTo>
                  <a:pt x="412558" y="71120"/>
                </a:lnTo>
                <a:lnTo>
                  <a:pt x="442061" y="107063"/>
                </a:lnTo>
                <a:lnTo>
                  <a:pt x="464335" y="148322"/>
                </a:lnTo>
                <a:lnTo>
                  <a:pt x="478411" y="193922"/>
                </a:lnTo>
                <a:lnTo>
                  <a:pt x="483319" y="242887"/>
                </a:lnTo>
                <a:lnTo>
                  <a:pt x="478411" y="291852"/>
                </a:lnTo>
                <a:lnTo>
                  <a:pt x="464335" y="337452"/>
                </a:lnTo>
                <a:lnTo>
                  <a:pt x="442061" y="378711"/>
                </a:lnTo>
                <a:lnTo>
                  <a:pt x="412558" y="414654"/>
                </a:lnTo>
                <a:lnTo>
                  <a:pt x="376796" y="444307"/>
                </a:lnTo>
                <a:lnTo>
                  <a:pt x="335746" y="466695"/>
                </a:lnTo>
                <a:lnTo>
                  <a:pt x="290377" y="480842"/>
                </a:lnTo>
                <a:lnTo>
                  <a:pt x="241659" y="485775"/>
                </a:lnTo>
                <a:close/>
              </a:path>
              <a:path w="1933575" h="485775">
                <a:moveTo>
                  <a:pt x="1691618" y="485775"/>
                </a:moveTo>
                <a:lnTo>
                  <a:pt x="1642900" y="480842"/>
                </a:lnTo>
                <a:lnTo>
                  <a:pt x="1597531" y="466695"/>
                </a:lnTo>
                <a:lnTo>
                  <a:pt x="1556480" y="444307"/>
                </a:lnTo>
                <a:lnTo>
                  <a:pt x="1520719" y="414654"/>
                </a:lnTo>
                <a:lnTo>
                  <a:pt x="1491216" y="378711"/>
                </a:lnTo>
                <a:lnTo>
                  <a:pt x="1468941" y="337452"/>
                </a:lnTo>
                <a:lnTo>
                  <a:pt x="1454865" y="291852"/>
                </a:lnTo>
                <a:lnTo>
                  <a:pt x="1449958" y="242887"/>
                </a:lnTo>
                <a:lnTo>
                  <a:pt x="1454865" y="193922"/>
                </a:lnTo>
                <a:lnTo>
                  <a:pt x="1468941" y="148322"/>
                </a:lnTo>
                <a:lnTo>
                  <a:pt x="1491216" y="107063"/>
                </a:lnTo>
                <a:lnTo>
                  <a:pt x="1520719" y="71120"/>
                </a:lnTo>
                <a:lnTo>
                  <a:pt x="1556480" y="41467"/>
                </a:lnTo>
                <a:lnTo>
                  <a:pt x="1597531" y="19079"/>
                </a:lnTo>
                <a:lnTo>
                  <a:pt x="1642900" y="4932"/>
                </a:lnTo>
                <a:lnTo>
                  <a:pt x="1691618" y="0"/>
                </a:lnTo>
                <a:lnTo>
                  <a:pt x="1740335" y="4932"/>
                </a:lnTo>
                <a:lnTo>
                  <a:pt x="1785704" y="19079"/>
                </a:lnTo>
                <a:lnTo>
                  <a:pt x="1826755" y="41467"/>
                </a:lnTo>
                <a:lnTo>
                  <a:pt x="1862516" y="71120"/>
                </a:lnTo>
                <a:lnTo>
                  <a:pt x="1892019" y="107063"/>
                </a:lnTo>
                <a:lnTo>
                  <a:pt x="1914294" y="148322"/>
                </a:lnTo>
                <a:lnTo>
                  <a:pt x="1928370" y="193922"/>
                </a:lnTo>
                <a:lnTo>
                  <a:pt x="1933277" y="242887"/>
                </a:lnTo>
                <a:lnTo>
                  <a:pt x="1928370" y="291852"/>
                </a:lnTo>
                <a:lnTo>
                  <a:pt x="1914294" y="337452"/>
                </a:lnTo>
                <a:lnTo>
                  <a:pt x="1892019" y="378711"/>
                </a:lnTo>
                <a:lnTo>
                  <a:pt x="1862516" y="414654"/>
                </a:lnTo>
                <a:lnTo>
                  <a:pt x="1826755" y="444307"/>
                </a:lnTo>
                <a:lnTo>
                  <a:pt x="1785704" y="466695"/>
                </a:lnTo>
                <a:lnTo>
                  <a:pt x="1740335" y="480842"/>
                </a:lnTo>
                <a:lnTo>
                  <a:pt x="1691618" y="485775"/>
                </a:lnTo>
                <a:close/>
              </a:path>
              <a:path w="1933575" h="485775">
                <a:moveTo>
                  <a:pt x="966638" y="485775"/>
                </a:moveTo>
                <a:lnTo>
                  <a:pt x="917921" y="480842"/>
                </a:lnTo>
                <a:lnTo>
                  <a:pt x="872552" y="466695"/>
                </a:lnTo>
                <a:lnTo>
                  <a:pt x="831501" y="444307"/>
                </a:lnTo>
                <a:lnTo>
                  <a:pt x="795740" y="414654"/>
                </a:lnTo>
                <a:lnTo>
                  <a:pt x="766237" y="378711"/>
                </a:lnTo>
                <a:lnTo>
                  <a:pt x="743962" y="337452"/>
                </a:lnTo>
                <a:lnTo>
                  <a:pt x="729886" y="291852"/>
                </a:lnTo>
                <a:lnTo>
                  <a:pt x="724979" y="242887"/>
                </a:lnTo>
                <a:lnTo>
                  <a:pt x="729886" y="193922"/>
                </a:lnTo>
                <a:lnTo>
                  <a:pt x="743962" y="148322"/>
                </a:lnTo>
                <a:lnTo>
                  <a:pt x="766237" y="107063"/>
                </a:lnTo>
                <a:lnTo>
                  <a:pt x="795740" y="71120"/>
                </a:lnTo>
                <a:lnTo>
                  <a:pt x="831501" y="41467"/>
                </a:lnTo>
                <a:lnTo>
                  <a:pt x="872552" y="19079"/>
                </a:lnTo>
                <a:lnTo>
                  <a:pt x="917921" y="4932"/>
                </a:lnTo>
                <a:lnTo>
                  <a:pt x="966638" y="0"/>
                </a:lnTo>
                <a:lnTo>
                  <a:pt x="1015356" y="4932"/>
                </a:lnTo>
                <a:lnTo>
                  <a:pt x="1060725" y="19079"/>
                </a:lnTo>
                <a:lnTo>
                  <a:pt x="1101775" y="41467"/>
                </a:lnTo>
                <a:lnTo>
                  <a:pt x="1137537" y="71120"/>
                </a:lnTo>
                <a:lnTo>
                  <a:pt x="1167040" y="107063"/>
                </a:lnTo>
                <a:lnTo>
                  <a:pt x="1189315" y="148322"/>
                </a:lnTo>
                <a:lnTo>
                  <a:pt x="1203391" y="193922"/>
                </a:lnTo>
                <a:lnTo>
                  <a:pt x="1208298" y="242887"/>
                </a:lnTo>
                <a:lnTo>
                  <a:pt x="1203391" y="291852"/>
                </a:lnTo>
                <a:lnTo>
                  <a:pt x="1189315" y="337452"/>
                </a:lnTo>
                <a:lnTo>
                  <a:pt x="1167040" y="378711"/>
                </a:lnTo>
                <a:lnTo>
                  <a:pt x="1137537" y="414654"/>
                </a:lnTo>
                <a:lnTo>
                  <a:pt x="1101775" y="444307"/>
                </a:lnTo>
                <a:lnTo>
                  <a:pt x="1060725" y="466695"/>
                </a:lnTo>
                <a:lnTo>
                  <a:pt x="1015356" y="480842"/>
                </a:lnTo>
                <a:lnTo>
                  <a:pt x="966638" y="485775"/>
                </a:lnTo>
                <a:close/>
              </a:path>
            </a:pathLst>
          </a:custGeom>
          <a:solidFill>
            <a:srgbClr val="53B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6500" y="2182496"/>
            <a:ext cx="6208395" cy="378904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778510">
              <a:lnSpc>
                <a:spcPct val="100000"/>
              </a:lnSpc>
              <a:spcBef>
                <a:spcPts val="780"/>
              </a:spcBef>
            </a:pPr>
            <a:r>
              <a:rPr dirty="0" sz="3550" spc="-1015">
                <a:solidFill>
                  <a:srgbClr val="53BCFF"/>
                </a:solidFill>
                <a:latin typeface="Lucida Sans Unicode"/>
                <a:cs typeface="Lucida Sans Unicode"/>
              </a:rPr>
              <a:t>1</a:t>
            </a:r>
            <a:r>
              <a:rPr dirty="0" sz="3550" spc="-275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550" spc="-204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35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3550" spc="43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75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3550" spc="-2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204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-204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80">
                <a:solidFill>
                  <a:srgbClr val="53BCFF"/>
                </a:solidFill>
                <a:latin typeface="Lucida Sans Unicode"/>
                <a:cs typeface="Lucida Sans Unicode"/>
              </a:rPr>
              <a:t>w</a:t>
            </a:r>
            <a:r>
              <a:rPr dirty="0" sz="3550" spc="20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160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3550" spc="75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3550" spc="-10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3550" spc="-2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204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-204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550" spc="-15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3550" spc="-330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3550" spc="-260">
                <a:solidFill>
                  <a:srgbClr val="53BCFF"/>
                </a:solidFill>
                <a:latin typeface="Lucida Sans Unicode"/>
                <a:cs typeface="Lucida Sans Unicode"/>
              </a:rPr>
              <a:t>:</a:t>
            </a:r>
            <a:endParaRPr sz="3550">
              <a:latin typeface="Lucida Sans Unicode"/>
              <a:cs typeface="Lucida Sans Unicode"/>
            </a:endParaRPr>
          </a:p>
          <a:p>
            <a:pPr algn="ctr" marL="12065" marR="5080">
              <a:lnSpc>
                <a:spcPct val="115900"/>
              </a:lnSpc>
            </a:pPr>
            <a:r>
              <a:rPr dirty="0" sz="3550" spc="1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215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5">
                <a:solidFill>
                  <a:srgbClr val="53BCFF"/>
                </a:solidFill>
                <a:latin typeface="Lucida Sans Unicode"/>
                <a:cs typeface="Lucida Sans Unicode"/>
              </a:rPr>
              <a:t>first</a:t>
            </a:r>
            <a:r>
              <a:rPr dirty="0" sz="355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5">
                <a:solidFill>
                  <a:srgbClr val="53BCFF"/>
                </a:solidFill>
                <a:latin typeface="Lucida Sans Unicode"/>
                <a:cs typeface="Lucida Sans Unicode"/>
              </a:rPr>
              <a:t>step</a:t>
            </a:r>
            <a:r>
              <a:rPr dirty="0" sz="355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5">
                <a:solidFill>
                  <a:srgbClr val="53BCFF"/>
                </a:solidFill>
                <a:latin typeface="Lucida Sans Unicode"/>
                <a:cs typeface="Lucida Sans Unicode"/>
              </a:rPr>
              <a:t>in</a:t>
            </a:r>
            <a:r>
              <a:rPr dirty="0" sz="355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9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r>
              <a:rPr dirty="0" sz="3550" spc="-2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10">
                <a:solidFill>
                  <a:srgbClr val="53BCFF"/>
                </a:solidFill>
                <a:latin typeface="Lucida Sans Unicode"/>
                <a:cs typeface="Lucida Sans Unicode"/>
              </a:rPr>
              <a:t>process </a:t>
            </a:r>
            <a:r>
              <a:rPr dirty="0" sz="3550" spc="-111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10">
                <a:solidFill>
                  <a:srgbClr val="53BCFF"/>
                </a:solidFill>
                <a:latin typeface="Lucida Sans Unicode"/>
                <a:cs typeface="Lucida Sans Unicode"/>
              </a:rPr>
              <a:t>is </a:t>
            </a:r>
            <a:r>
              <a:rPr dirty="0" sz="3550" spc="-55">
                <a:solidFill>
                  <a:srgbClr val="53BCFF"/>
                </a:solidFill>
                <a:latin typeface="Lucida Sans Unicode"/>
                <a:cs typeface="Lucida Sans Unicode"/>
              </a:rPr>
              <a:t>for </a:t>
            </a:r>
            <a:r>
              <a:rPr dirty="0" sz="3550" spc="90">
                <a:solidFill>
                  <a:srgbClr val="53BCFF"/>
                </a:solidFill>
                <a:latin typeface="Lucida Sans Unicode"/>
                <a:cs typeface="Lucida Sans Unicode"/>
              </a:rPr>
              <a:t>the </a:t>
            </a:r>
            <a:r>
              <a:rPr dirty="0" sz="3550" spc="80">
                <a:solidFill>
                  <a:srgbClr val="53BCFF"/>
                </a:solidFill>
                <a:latin typeface="Lucida Sans Unicode"/>
                <a:cs typeface="Lucida Sans Unicode"/>
              </a:rPr>
              <a:t>person </a:t>
            </a:r>
            <a:r>
              <a:rPr dirty="0" sz="3550" spc="30">
                <a:solidFill>
                  <a:srgbClr val="53BCFF"/>
                </a:solidFill>
                <a:latin typeface="Lucida Sans Unicode"/>
                <a:cs typeface="Lucida Sans Unicode"/>
              </a:rPr>
              <a:t>to </a:t>
            </a:r>
            <a:r>
              <a:rPr dirty="0" sz="3550" spc="170">
                <a:solidFill>
                  <a:srgbClr val="53BCFF"/>
                </a:solidFill>
                <a:latin typeface="Lucida Sans Unicode"/>
                <a:cs typeface="Lucida Sans Unicode"/>
              </a:rPr>
              <a:t>paste </a:t>
            </a:r>
            <a:r>
              <a:rPr dirty="0" sz="3550" spc="175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85">
                <a:solidFill>
                  <a:srgbClr val="53BCFF"/>
                </a:solidFill>
                <a:latin typeface="Lucida Sans Unicode"/>
                <a:cs typeface="Lucida Sans Unicode"/>
              </a:rPr>
              <a:t>h</a:t>
            </a:r>
            <a:r>
              <a:rPr dirty="0" sz="3550" spc="204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-204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80">
                <a:solidFill>
                  <a:srgbClr val="53BCFF"/>
                </a:solidFill>
                <a:latin typeface="Lucida Sans Unicode"/>
                <a:cs typeface="Lucida Sans Unicode"/>
              </a:rPr>
              <a:t>w</a:t>
            </a:r>
            <a:r>
              <a:rPr dirty="0" sz="3550" spc="20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160">
                <a:solidFill>
                  <a:srgbClr val="53BCFF"/>
                </a:solidFill>
                <a:latin typeface="Lucida Sans Unicode"/>
                <a:cs typeface="Lucida Sans Unicode"/>
              </a:rPr>
              <a:t>b</a:t>
            </a:r>
            <a:r>
              <a:rPr dirty="0" sz="3550" spc="75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3550" spc="-10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3550" spc="-2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204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550" spc="-204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5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550" spc="-15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3550" spc="-325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3550" spc="-204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-2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550" spc="85">
                <a:solidFill>
                  <a:srgbClr val="53BCFF"/>
                </a:solidFill>
                <a:latin typeface="Lucida Sans Unicode"/>
                <a:cs typeface="Lucida Sans Unicode"/>
              </a:rPr>
              <a:t>h</a:t>
            </a:r>
            <a:r>
              <a:rPr dirty="0" sz="3550" spc="43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550" spc="-10">
                <a:solidFill>
                  <a:srgbClr val="53BCFF"/>
                </a:solidFill>
                <a:latin typeface="Lucida Sans Unicode"/>
                <a:cs typeface="Lucida Sans Unicode"/>
              </a:rPr>
              <a:t>t  </a:t>
            </a:r>
            <a:r>
              <a:rPr dirty="0" sz="3550" spc="114">
                <a:solidFill>
                  <a:srgbClr val="53BCFF"/>
                </a:solidFill>
                <a:latin typeface="Lucida Sans Unicode"/>
                <a:cs typeface="Lucida Sans Unicode"/>
              </a:rPr>
              <a:t>contains </a:t>
            </a:r>
            <a:r>
              <a:rPr dirty="0" sz="3550" spc="90">
                <a:solidFill>
                  <a:srgbClr val="53BCFF"/>
                </a:solidFill>
                <a:latin typeface="Lucida Sans Unicode"/>
                <a:cs typeface="Lucida Sans Unicode"/>
              </a:rPr>
              <a:t>the </a:t>
            </a:r>
            <a:r>
              <a:rPr dirty="0" sz="3550" spc="250">
                <a:solidFill>
                  <a:srgbClr val="53BCFF"/>
                </a:solidFill>
                <a:latin typeface="Lucida Sans Unicode"/>
                <a:cs typeface="Lucida Sans Unicode"/>
              </a:rPr>
              <a:t>data </a:t>
            </a:r>
            <a:r>
              <a:rPr dirty="0" sz="3550" spc="120">
                <a:solidFill>
                  <a:srgbClr val="53BCFF"/>
                </a:solidFill>
                <a:latin typeface="Lucida Sans Unicode"/>
                <a:cs typeface="Lucida Sans Unicode"/>
              </a:rPr>
              <a:t>they </a:t>
            </a:r>
            <a:r>
              <a:rPr dirty="0" sz="3550" spc="125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75">
                <a:solidFill>
                  <a:srgbClr val="53BCFF"/>
                </a:solidFill>
                <a:latin typeface="Lucida Sans Unicode"/>
                <a:cs typeface="Lucida Sans Unicode"/>
              </a:rPr>
              <a:t>need.</a:t>
            </a:r>
            <a:endParaRPr sz="35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7755" y="2055697"/>
            <a:ext cx="2541905" cy="1473200"/>
          </a:xfrm>
          <a:custGeom>
            <a:avLst/>
            <a:gdLst/>
            <a:ahLst/>
            <a:cxnLst/>
            <a:rect l="l" t="t" r="r" b="b"/>
            <a:pathLst>
              <a:path w="2541904" h="1473200">
                <a:moveTo>
                  <a:pt x="1253047" y="927100"/>
                </a:moveTo>
                <a:lnTo>
                  <a:pt x="197976" y="927100"/>
                </a:lnTo>
                <a:lnTo>
                  <a:pt x="151476" y="914400"/>
                </a:lnTo>
                <a:lnTo>
                  <a:pt x="109375" y="889000"/>
                </a:lnTo>
                <a:lnTo>
                  <a:pt x="72677" y="850900"/>
                </a:lnTo>
                <a:lnTo>
                  <a:pt x="42387" y="812800"/>
                </a:lnTo>
                <a:lnTo>
                  <a:pt x="19508" y="774700"/>
                </a:lnTo>
                <a:lnTo>
                  <a:pt x="5044" y="736600"/>
                </a:lnTo>
                <a:lnTo>
                  <a:pt x="0" y="685800"/>
                </a:lnTo>
                <a:lnTo>
                  <a:pt x="0" y="241300"/>
                </a:lnTo>
                <a:lnTo>
                  <a:pt x="5043" y="190500"/>
                </a:lnTo>
                <a:lnTo>
                  <a:pt x="19503" y="139700"/>
                </a:lnTo>
                <a:lnTo>
                  <a:pt x="42379" y="101600"/>
                </a:lnTo>
                <a:lnTo>
                  <a:pt x="72666" y="63500"/>
                </a:lnTo>
                <a:lnTo>
                  <a:pt x="109362" y="38100"/>
                </a:lnTo>
                <a:lnTo>
                  <a:pt x="151463" y="12700"/>
                </a:lnTo>
                <a:lnTo>
                  <a:pt x="197968" y="0"/>
                </a:lnTo>
                <a:lnTo>
                  <a:pt x="2140629" y="0"/>
                </a:lnTo>
                <a:lnTo>
                  <a:pt x="2147112" y="12700"/>
                </a:lnTo>
                <a:lnTo>
                  <a:pt x="2149488" y="25400"/>
                </a:lnTo>
                <a:lnTo>
                  <a:pt x="2147112" y="38100"/>
                </a:lnTo>
                <a:lnTo>
                  <a:pt x="2140629" y="50800"/>
                </a:lnTo>
                <a:lnTo>
                  <a:pt x="247872" y="50800"/>
                </a:lnTo>
                <a:lnTo>
                  <a:pt x="198129" y="63500"/>
                </a:lnTo>
                <a:lnTo>
                  <a:pt x="153397" y="76200"/>
                </a:lnTo>
                <a:lnTo>
                  <a:pt x="115474" y="114300"/>
                </a:lnTo>
                <a:lnTo>
                  <a:pt x="86159" y="152400"/>
                </a:lnTo>
                <a:lnTo>
                  <a:pt x="67251" y="190500"/>
                </a:lnTo>
                <a:lnTo>
                  <a:pt x="60548" y="241300"/>
                </a:lnTo>
                <a:lnTo>
                  <a:pt x="60548" y="685800"/>
                </a:lnTo>
                <a:lnTo>
                  <a:pt x="67251" y="736600"/>
                </a:lnTo>
                <a:lnTo>
                  <a:pt x="86159" y="774700"/>
                </a:lnTo>
                <a:lnTo>
                  <a:pt x="115474" y="812800"/>
                </a:lnTo>
                <a:lnTo>
                  <a:pt x="153397" y="838200"/>
                </a:lnTo>
                <a:lnTo>
                  <a:pt x="198129" y="863600"/>
                </a:lnTo>
                <a:lnTo>
                  <a:pt x="1241253" y="863600"/>
                </a:lnTo>
                <a:lnTo>
                  <a:pt x="1253047" y="876300"/>
                </a:lnTo>
                <a:lnTo>
                  <a:pt x="1262669" y="876300"/>
                </a:lnTo>
                <a:lnTo>
                  <a:pt x="1269152" y="889000"/>
                </a:lnTo>
                <a:lnTo>
                  <a:pt x="1271528" y="901700"/>
                </a:lnTo>
                <a:lnTo>
                  <a:pt x="1269152" y="914400"/>
                </a:lnTo>
                <a:lnTo>
                  <a:pt x="1262669" y="914400"/>
                </a:lnTo>
                <a:lnTo>
                  <a:pt x="1253047" y="927100"/>
                </a:lnTo>
                <a:close/>
              </a:path>
              <a:path w="2541904" h="1473200">
                <a:moveTo>
                  <a:pt x="1252784" y="609600"/>
                </a:moveTo>
                <a:lnTo>
                  <a:pt x="1202346" y="609600"/>
                </a:lnTo>
                <a:lnTo>
                  <a:pt x="1334619" y="266700"/>
                </a:lnTo>
                <a:lnTo>
                  <a:pt x="1385471" y="266700"/>
                </a:lnTo>
                <a:lnTo>
                  <a:pt x="1252784" y="609600"/>
                </a:lnTo>
                <a:close/>
              </a:path>
              <a:path w="2541904" h="1473200">
                <a:moveTo>
                  <a:pt x="1433425" y="609600"/>
                </a:moveTo>
                <a:lnTo>
                  <a:pt x="1382988" y="609600"/>
                </a:lnTo>
                <a:lnTo>
                  <a:pt x="1515261" y="266700"/>
                </a:lnTo>
                <a:lnTo>
                  <a:pt x="1566113" y="266700"/>
                </a:lnTo>
                <a:lnTo>
                  <a:pt x="1433425" y="609600"/>
                </a:lnTo>
                <a:close/>
              </a:path>
              <a:path w="2541904" h="1473200">
                <a:moveTo>
                  <a:pt x="1837282" y="1270000"/>
                </a:moveTo>
                <a:lnTo>
                  <a:pt x="1796923" y="1270000"/>
                </a:lnTo>
                <a:lnTo>
                  <a:pt x="1791163" y="1257300"/>
                </a:lnTo>
                <a:lnTo>
                  <a:pt x="1787487" y="1257300"/>
                </a:lnTo>
                <a:lnTo>
                  <a:pt x="1786194" y="1244600"/>
                </a:lnTo>
                <a:lnTo>
                  <a:pt x="1786194" y="292100"/>
                </a:lnTo>
                <a:lnTo>
                  <a:pt x="1787486" y="292100"/>
                </a:lnTo>
                <a:lnTo>
                  <a:pt x="1791156" y="279400"/>
                </a:lnTo>
                <a:lnTo>
                  <a:pt x="1796899" y="266700"/>
                </a:lnTo>
                <a:lnTo>
                  <a:pt x="1831739" y="266700"/>
                </a:lnTo>
                <a:lnTo>
                  <a:pt x="1837105" y="279400"/>
                </a:lnTo>
                <a:lnTo>
                  <a:pt x="1934373" y="368300"/>
                </a:lnTo>
                <a:lnTo>
                  <a:pt x="1857150" y="368300"/>
                </a:lnTo>
                <a:lnTo>
                  <a:pt x="1879109" y="419100"/>
                </a:lnTo>
                <a:lnTo>
                  <a:pt x="1846743" y="419100"/>
                </a:lnTo>
                <a:lnTo>
                  <a:pt x="1846743" y="1181100"/>
                </a:lnTo>
                <a:lnTo>
                  <a:pt x="1927411" y="1181100"/>
                </a:lnTo>
                <a:lnTo>
                  <a:pt x="1837282" y="1270000"/>
                </a:lnTo>
                <a:close/>
              </a:path>
              <a:path w="2541904" h="1473200">
                <a:moveTo>
                  <a:pt x="381505" y="571500"/>
                </a:moveTo>
                <a:lnTo>
                  <a:pt x="333019" y="571500"/>
                </a:lnTo>
                <a:lnTo>
                  <a:pt x="333019" y="292100"/>
                </a:lnTo>
                <a:lnTo>
                  <a:pt x="381505" y="292100"/>
                </a:lnTo>
                <a:lnTo>
                  <a:pt x="381505" y="406400"/>
                </a:lnTo>
                <a:lnTo>
                  <a:pt x="508529" y="406400"/>
                </a:lnTo>
                <a:lnTo>
                  <a:pt x="513378" y="419100"/>
                </a:lnTo>
                <a:lnTo>
                  <a:pt x="410346" y="419100"/>
                </a:lnTo>
                <a:lnTo>
                  <a:pt x="395020" y="431800"/>
                </a:lnTo>
                <a:lnTo>
                  <a:pt x="385058" y="457200"/>
                </a:lnTo>
                <a:lnTo>
                  <a:pt x="381505" y="469900"/>
                </a:lnTo>
                <a:lnTo>
                  <a:pt x="381505" y="571500"/>
                </a:lnTo>
                <a:close/>
              </a:path>
              <a:path w="2541904" h="1473200">
                <a:moveTo>
                  <a:pt x="632098" y="381000"/>
                </a:moveTo>
                <a:lnTo>
                  <a:pt x="583611" y="381000"/>
                </a:lnTo>
                <a:lnTo>
                  <a:pt x="583611" y="330200"/>
                </a:lnTo>
                <a:lnTo>
                  <a:pt x="632098" y="317500"/>
                </a:lnTo>
                <a:lnTo>
                  <a:pt x="632098" y="381000"/>
                </a:lnTo>
                <a:close/>
              </a:path>
              <a:path w="2541904" h="1473200">
                <a:moveTo>
                  <a:pt x="790566" y="381000"/>
                </a:moveTo>
                <a:lnTo>
                  <a:pt x="742079" y="381000"/>
                </a:lnTo>
                <a:lnTo>
                  <a:pt x="742079" y="330200"/>
                </a:lnTo>
                <a:lnTo>
                  <a:pt x="790566" y="317500"/>
                </a:lnTo>
                <a:lnTo>
                  <a:pt x="790566" y="381000"/>
                </a:lnTo>
                <a:close/>
              </a:path>
              <a:path w="2541904" h="1473200">
                <a:moveTo>
                  <a:pt x="508529" y="406400"/>
                </a:moveTo>
                <a:lnTo>
                  <a:pt x="381505" y="406400"/>
                </a:lnTo>
                <a:lnTo>
                  <a:pt x="395325" y="393700"/>
                </a:lnTo>
                <a:lnTo>
                  <a:pt x="410334" y="381000"/>
                </a:lnTo>
                <a:lnTo>
                  <a:pt x="426228" y="381000"/>
                </a:lnTo>
                <a:lnTo>
                  <a:pt x="442705" y="368300"/>
                </a:lnTo>
                <a:lnTo>
                  <a:pt x="478704" y="381000"/>
                </a:lnTo>
                <a:lnTo>
                  <a:pt x="503680" y="393700"/>
                </a:lnTo>
                <a:lnTo>
                  <a:pt x="508529" y="406400"/>
                </a:lnTo>
                <a:close/>
              </a:path>
              <a:path w="2541904" h="1473200">
                <a:moveTo>
                  <a:pt x="1065629" y="406400"/>
                </a:moveTo>
                <a:lnTo>
                  <a:pt x="929107" y="406400"/>
                </a:lnTo>
                <a:lnTo>
                  <a:pt x="942284" y="393700"/>
                </a:lnTo>
                <a:lnTo>
                  <a:pt x="958217" y="381000"/>
                </a:lnTo>
                <a:lnTo>
                  <a:pt x="975501" y="368300"/>
                </a:lnTo>
                <a:lnTo>
                  <a:pt x="992731" y="368300"/>
                </a:lnTo>
                <a:lnTo>
                  <a:pt x="1033904" y="381000"/>
                </a:lnTo>
                <a:lnTo>
                  <a:pt x="1065629" y="406400"/>
                </a:lnTo>
                <a:close/>
              </a:path>
              <a:path w="2541904" h="1473200">
                <a:moveTo>
                  <a:pt x="2539804" y="952500"/>
                </a:moveTo>
                <a:lnTo>
                  <a:pt x="2153698" y="952500"/>
                </a:lnTo>
                <a:lnTo>
                  <a:pt x="2159243" y="939800"/>
                </a:lnTo>
                <a:lnTo>
                  <a:pt x="2172785" y="939800"/>
                </a:lnTo>
                <a:lnTo>
                  <a:pt x="2440762" y="914400"/>
                </a:lnTo>
                <a:lnTo>
                  <a:pt x="1857150" y="368300"/>
                </a:lnTo>
                <a:lnTo>
                  <a:pt x="1934373" y="368300"/>
                </a:lnTo>
                <a:lnTo>
                  <a:pt x="2531881" y="914400"/>
                </a:lnTo>
                <a:lnTo>
                  <a:pt x="2537350" y="927100"/>
                </a:lnTo>
                <a:lnTo>
                  <a:pt x="2540588" y="927100"/>
                </a:lnTo>
                <a:lnTo>
                  <a:pt x="2541452" y="939800"/>
                </a:lnTo>
                <a:lnTo>
                  <a:pt x="2539804" y="952500"/>
                </a:lnTo>
                <a:close/>
              </a:path>
              <a:path w="2541904" h="1473200">
                <a:moveTo>
                  <a:pt x="686142" y="419100"/>
                </a:moveTo>
                <a:lnTo>
                  <a:pt x="547069" y="419100"/>
                </a:lnTo>
                <a:lnTo>
                  <a:pt x="547069" y="381000"/>
                </a:lnTo>
                <a:lnTo>
                  <a:pt x="686142" y="381000"/>
                </a:lnTo>
                <a:lnTo>
                  <a:pt x="686142" y="419100"/>
                </a:lnTo>
                <a:close/>
              </a:path>
              <a:path w="2541904" h="1473200">
                <a:moveTo>
                  <a:pt x="844551" y="419100"/>
                </a:moveTo>
                <a:lnTo>
                  <a:pt x="705537" y="419100"/>
                </a:lnTo>
                <a:lnTo>
                  <a:pt x="705537" y="381000"/>
                </a:lnTo>
                <a:lnTo>
                  <a:pt x="844551" y="381000"/>
                </a:lnTo>
                <a:lnTo>
                  <a:pt x="844551" y="419100"/>
                </a:lnTo>
                <a:close/>
              </a:path>
              <a:path w="2541904" h="1473200">
                <a:moveTo>
                  <a:pt x="929166" y="647700"/>
                </a:moveTo>
                <a:lnTo>
                  <a:pt x="880680" y="647700"/>
                </a:lnTo>
                <a:lnTo>
                  <a:pt x="880680" y="381000"/>
                </a:lnTo>
                <a:lnTo>
                  <a:pt x="925973" y="381000"/>
                </a:lnTo>
                <a:lnTo>
                  <a:pt x="929107" y="406400"/>
                </a:lnTo>
                <a:lnTo>
                  <a:pt x="1065629" y="406400"/>
                </a:lnTo>
                <a:lnTo>
                  <a:pt x="1075831" y="419100"/>
                </a:lnTo>
                <a:lnTo>
                  <a:pt x="965678" y="419100"/>
                </a:lnTo>
                <a:lnTo>
                  <a:pt x="948190" y="431800"/>
                </a:lnTo>
                <a:lnTo>
                  <a:pt x="937259" y="457200"/>
                </a:lnTo>
                <a:lnTo>
                  <a:pt x="933482" y="469900"/>
                </a:lnTo>
                <a:lnTo>
                  <a:pt x="937540" y="495300"/>
                </a:lnTo>
                <a:lnTo>
                  <a:pt x="948940" y="508000"/>
                </a:lnTo>
                <a:lnTo>
                  <a:pt x="966521" y="520700"/>
                </a:lnTo>
                <a:lnTo>
                  <a:pt x="989124" y="533400"/>
                </a:lnTo>
                <a:lnTo>
                  <a:pt x="1073756" y="533400"/>
                </a:lnTo>
                <a:lnTo>
                  <a:pt x="1067324" y="546100"/>
                </a:lnTo>
                <a:lnTo>
                  <a:pt x="929166" y="546100"/>
                </a:lnTo>
                <a:lnTo>
                  <a:pt x="929166" y="647700"/>
                </a:lnTo>
                <a:close/>
              </a:path>
              <a:path w="2541904" h="1473200">
                <a:moveTo>
                  <a:pt x="1178454" y="457200"/>
                </a:moveTo>
                <a:lnTo>
                  <a:pt x="1139672" y="457200"/>
                </a:lnTo>
                <a:lnTo>
                  <a:pt x="1130858" y="431800"/>
                </a:lnTo>
                <a:lnTo>
                  <a:pt x="1133282" y="419100"/>
                </a:lnTo>
                <a:lnTo>
                  <a:pt x="1139673" y="406400"/>
                </a:lnTo>
                <a:lnTo>
                  <a:pt x="1178453" y="406400"/>
                </a:lnTo>
                <a:lnTo>
                  <a:pt x="1184844" y="419100"/>
                </a:lnTo>
                <a:lnTo>
                  <a:pt x="1187268" y="431800"/>
                </a:lnTo>
                <a:lnTo>
                  <a:pt x="1178454" y="457200"/>
                </a:lnTo>
                <a:close/>
              </a:path>
              <a:path w="2541904" h="1473200">
                <a:moveTo>
                  <a:pt x="522944" y="571500"/>
                </a:moveTo>
                <a:lnTo>
                  <a:pt x="474457" y="571500"/>
                </a:lnTo>
                <a:lnTo>
                  <a:pt x="474457" y="469900"/>
                </a:lnTo>
                <a:lnTo>
                  <a:pt x="471145" y="444500"/>
                </a:lnTo>
                <a:lnTo>
                  <a:pt x="461920" y="431800"/>
                </a:lnTo>
                <a:lnTo>
                  <a:pt x="447847" y="419100"/>
                </a:lnTo>
                <a:lnTo>
                  <a:pt x="513378" y="419100"/>
                </a:lnTo>
                <a:lnTo>
                  <a:pt x="518227" y="431800"/>
                </a:lnTo>
                <a:lnTo>
                  <a:pt x="522944" y="469900"/>
                </a:lnTo>
                <a:lnTo>
                  <a:pt x="522944" y="571500"/>
                </a:lnTo>
                <a:close/>
              </a:path>
              <a:path w="2541904" h="1473200">
                <a:moveTo>
                  <a:pt x="694066" y="571500"/>
                </a:moveTo>
                <a:lnTo>
                  <a:pt x="624982" y="571500"/>
                </a:lnTo>
                <a:lnTo>
                  <a:pt x="602802" y="558800"/>
                </a:lnTo>
                <a:lnTo>
                  <a:pt x="588602" y="533400"/>
                </a:lnTo>
                <a:lnTo>
                  <a:pt x="583611" y="508000"/>
                </a:lnTo>
                <a:lnTo>
                  <a:pt x="583611" y="419100"/>
                </a:lnTo>
                <a:lnTo>
                  <a:pt x="631684" y="419100"/>
                </a:lnTo>
                <a:lnTo>
                  <a:pt x="631684" y="508000"/>
                </a:lnTo>
                <a:lnTo>
                  <a:pt x="633536" y="520700"/>
                </a:lnTo>
                <a:lnTo>
                  <a:pt x="638743" y="520700"/>
                </a:lnTo>
                <a:lnTo>
                  <a:pt x="646776" y="533400"/>
                </a:lnTo>
                <a:lnTo>
                  <a:pt x="683910" y="533400"/>
                </a:lnTo>
                <a:lnTo>
                  <a:pt x="694066" y="571500"/>
                </a:lnTo>
                <a:close/>
              </a:path>
              <a:path w="2541904" h="1473200">
                <a:moveTo>
                  <a:pt x="852534" y="571500"/>
                </a:moveTo>
                <a:lnTo>
                  <a:pt x="783467" y="571500"/>
                </a:lnTo>
                <a:lnTo>
                  <a:pt x="761292" y="558800"/>
                </a:lnTo>
                <a:lnTo>
                  <a:pt x="747087" y="533400"/>
                </a:lnTo>
                <a:lnTo>
                  <a:pt x="742079" y="508000"/>
                </a:lnTo>
                <a:lnTo>
                  <a:pt x="742079" y="419100"/>
                </a:lnTo>
                <a:lnTo>
                  <a:pt x="790152" y="419100"/>
                </a:lnTo>
                <a:lnTo>
                  <a:pt x="790152" y="508000"/>
                </a:lnTo>
                <a:lnTo>
                  <a:pt x="792004" y="520700"/>
                </a:lnTo>
                <a:lnTo>
                  <a:pt x="797211" y="520700"/>
                </a:lnTo>
                <a:lnTo>
                  <a:pt x="805244" y="533400"/>
                </a:lnTo>
                <a:lnTo>
                  <a:pt x="842378" y="533400"/>
                </a:lnTo>
                <a:lnTo>
                  <a:pt x="852534" y="571500"/>
                </a:lnTo>
                <a:close/>
              </a:path>
              <a:path w="2541904" h="1473200">
                <a:moveTo>
                  <a:pt x="1073756" y="533400"/>
                </a:moveTo>
                <a:lnTo>
                  <a:pt x="989124" y="533400"/>
                </a:lnTo>
                <a:lnTo>
                  <a:pt x="1011717" y="520700"/>
                </a:lnTo>
                <a:lnTo>
                  <a:pt x="1029278" y="508000"/>
                </a:lnTo>
                <a:lnTo>
                  <a:pt x="1040657" y="495300"/>
                </a:lnTo>
                <a:lnTo>
                  <a:pt x="1044706" y="469900"/>
                </a:lnTo>
                <a:lnTo>
                  <a:pt x="1040934" y="457200"/>
                </a:lnTo>
                <a:lnTo>
                  <a:pt x="1030016" y="431800"/>
                </a:lnTo>
                <a:lnTo>
                  <a:pt x="1012547" y="419100"/>
                </a:lnTo>
                <a:lnTo>
                  <a:pt x="1075831" y="419100"/>
                </a:lnTo>
                <a:lnTo>
                  <a:pt x="1086034" y="431800"/>
                </a:lnTo>
                <a:lnTo>
                  <a:pt x="1093251" y="469900"/>
                </a:lnTo>
                <a:lnTo>
                  <a:pt x="1086620" y="508000"/>
                </a:lnTo>
                <a:lnTo>
                  <a:pt x="1073756" y="533400"/>
                </a:lnTo>
                <a:close/>
              </a:path>
              <a:path w="2541904" h="1473200">
                <a:moveTo>
                  <a:pt x="1947059" y="596900"/>
                </a:moveTo>
                <a:lnTo>
                  <a:pt x="1921926" y="596900"/>
                </a:lnTo>
                <a:lnTo>
                  <a:pt x="1846743" y="419100"/>
                </a:lnTo>
                <a:lnTo>
                  <a:pt x="1879109" y="419100"/>
                </a:lnTo>
                <a:lnTo>
                  <a:pt x="1950477" y="584200"/>
                </a:lnTo>
                <a:lnTo>
                  <a:pt x="1947059" y="596900"/>
                </a:lnTo>
                <a:close/>
              </a:path>
              <a:path w="2541904" h="1473200">
                <a:moveTo>
                  <a:pt x="683910" y="533400"/>
                </a:moveTo>
                <a:lnTo>
                  <a:pt x="673380" y="533400"/>
                </a:lnTo>
                <a:lnTo>
                  <a:pt x="680525" y="520700"/>
                </a:lnTo>
                <a:lnTo>
                  <a:pt x="683910" y="533400"/>
                </a:lnTo>
                <a:close/>
              </a:path>
              <a:path w="2541904" h="1473200">
                <a:moveTo>
                  <a:pt x="842378" y="533400"/>
                </a:moveTo>
                <a:lnTo>
                  <a:pt x="831848" y="533400"/>
                </a:lnTo>
                <a:lnTo>
                  <a:pt x="838993" y="520700"/>
                </a:lnTo>
                <a:lnTo>
                  <a:pt x="842378" y="533400"/>
                </a:lnTo>
                <a:close/>
              </a:path>
              <a:path w="2541904" h="1473200">
                <a:moveTo>
                  <a:pt x="1178454" y="571500"/>
                </a:moveTo>
                <a:lnTo>
                  <a:pt x="1139672" y="571500"/>
                </a:lnTo>
                <a:lnTo>
                  <a:pt x="1130858" y="546100"/>
                </a:lnTo>
                <a:lnTo>
                  <a:pt x="1133282" y="533400"/>
                </a:lnTo>
                <a:lnTo>
                  <a:pt x="1139673" y="520700"/>
                </a:lnTo>
                <a:lnTo>
                  <a:pt x="1178453" y="520700"/>
                </a:lnTo>
                <a:lnTo>
                  <a:pt x="1184844" y="533400"/>
                </a:lnTo>
                <a:lnTo>
                  <a:pt x="1187268" y="546100"/>
                </a:lnTo>
                <a:lnTo>
                  <a:pt x="1178454" y="571500"/>
                </a:lnTo>
                <a:close/>
              </a:path>
              <a:path w="2541904" h="1473200">
                <a:moveTo>
                  <a:pt x="1036260" y="571500"/>
                </a:moveTo>
                <a:lnTo>
                  <a:pt x="959215" y="571500"/>
                </a:lnTo>
                <a:lnTo>
                  <a:pt x="942306" y="558800"/>
                </a:lnTo>
                <a:lnTo>
                  <a:pt x="929166" y="546100"/>
                </a:lnTo>
                <a:lnTo>
                  <a:pt x="1067324" y="546100"/>
                </a:lnTo>
                <a:lnTo>
                  <a:pt x="1036260" y="571500"/>
                </a:lnTo>
                <a:close/>
              </a:path>
              <a:path w="2541904" h="1473200">
                <a:moveTo>
                  <a:pt x="1970209" y="660400"/>
                </a:moveTo>
                <a:lnTo>
                  <a:pt x="1945075" y="660400"/>
                </a:lnTo>
                <a:lnTo>
                  <a:pt x="1933380" y="635000"/>
                </a:lnTo>
                <a:lnTo>
                  <a:pt x="1936972" y="622300"/>
                </a:lnTo>
                <a:lnTo>
                  <a:pt x="1964530" y="622300"/>
                </a:lnTo>
                <a:lnTo>
                  <a:pt x="1973712" y="647700"/>
                </a:lnTo>
                <a:lnTo>
                  <a:pt x="1970209" y="660400"/>
                </a:lnTo>
                <a:close/>
              </a:path>
              <a:path w="2541904" h="1473200">
                <a:moveTo>
                  <a:pt x="2529804" y="965200"/>
                </a:moveTo>
                <a:lnTo>
                  <a:pt x="2146414" y="965200"/>
                </a:lnTo>
                <a:lnTo>
                  <a:pt x="2149310" y="952500"/>
                </a:lnTo>
                <a:lnTo>
                  <a:pt x="2535769" y="952500"/>
                </a:lnTo>
                <a:lnTo>
                  <a:pt x="2529804" y="965200"/>
                </a:lnTo>
                <a:close/>
              </a:path>
              <a:path w="2541904" h="1473200">
                <a:moveTo>
                  <a:pt x="2388709" y="1409700"/>
                </a:moveTo>
                <a:lnTo>
                  <a:pt x="2254621" y="1409700"/>
                </a:lnTo>
                <a:lnTo>
                  <a:pt x="2326404" y="1371600"/>
                </a:lnTo>
                <a:lnTo>
                  <a:pt x="2147832" y="977900"/>
                </a:lnTo>
                <a:lnTo>
                  <a:pt x="2145654" y="977900"/>
                </a:lnTo>
                <a:lnTo>
                  <a:pt x="2145188" y="965200"/>
                </a:lnTo>
                <a:lnTo>
                  <a:pt x="2513787" y="965200"/>
                </a:lnTo>
                <a:lnTo>
                  <a:pt x="2220562" y="990600"/>
                </a:lnTo>
                <a:lnTo>
                  <a:pt x="2394049" y="1371600"/>
                </a:lnTo>
                <a:lnTo>
                  <a:pt x="2396742" y="1384300"/>
                </a:lnTo>
                <a:lnTo>
                  <a:pt x="2394797" y="1397000"/>
                </a:lnTo>
                <a:lnTo>
                  <a:pt x="2388709" y="1409700"/>
                </a:lnTo>
                <a:close/>
              </a:path>
              <a:path w="2541904" h="1473200">
                <a:moveTo>
                  <a:pt x="1927411" y="1181100"/>
                </a:moveTo>
                <a:lnTo>
                  <a:pt x="1846743" y="1181100"/>
                </a:lnTo>
                <a:lnTo>
                  <a:pt x="2038604" y="990600"/>
                </a:lnTo>
                <a:lnTo>
                  <a:pt x="2066843" y="990600"/>
                </a:lnTo>
                <a:lnTo>
                  <a:pt x="2072925" y="1003300"/>
                </a:lnTo>
                <a:lnTo>
                  <a:pt x="2081607" y="1003300"/>
                </a:lnTo>
                <a:lnTo>
                  <a:pt x="2108640" y="1066800"/>
                </a:lnTo>
                <a:lnTo>
                  <a:pt x="2043291" y="1066800"/>
                </a:lnTo>
                <a:lnTo>
                  <a:pt x="1927411" y="1181100"/>
                </a:lnTo>
                <a:close/>
              </a:path>
              <a:path w="2541904" h="1473200">
                <a:moveTo>
                  <a:pt x="2247609" y="1473200"/>
                </a:moveTo>
                <a:lnTo>
                  <a:pt x="2214488" y="1473200"/>
                </a:lnTo>
                <a:lnTo>
                  <a:pt x="2043291" y="1066800"/>
                </a:lnTo>
                <a:lnTo>
                  <a:pt x="2108640" y="1066800"/>
                </a:lnTo>
                <a:lnTo>
                  <a:pt x="2254621" y="1409700"/>
                </a:lnTo>
                <a:lnTo>
                  <a:pt x="2388709" y="1409700"/>
                </a:lnTo>
                <a:lnTo>
                  <a:pt x="2378971" y="1422400"/>
                </a:lnTo>
                <a:lnTo>
                  <a:pt x="2247609" y="147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3082" y="4490065"/>
            <a:ext cx="10791824" cy="2295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0915" y="695538"/>
            <a:ext cx="637921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40" b="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5600" spc="110" b="0">
                <a:solidFill>
                  <a:srgbClr val="53BCFF"/>
                </a:solidFill>
                <a:latin typeface="Lucida Sans Unicode"/>
                <a:cs typeface="Lucida Sans Unicode"/>
              </a:rPr>
              <a:t>M</a:t>
            </a:r>
            <a:r>
              <a:rPr dirty="0" sz="5600" spc="229" b="0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5600" spc="-505" b="0">
                <a:solidFill>
                  <a:srgbClr val="53BCFF"/>
                </a:solidFill>
                <a:latin typeface="Lucida Sans Unicode"/>
                <a:cs typeface="Lucida Sans Unicode"/>
              </a:rPr>
              <a:t>L</a:t>
            </a:r>
            <a:r>
              <a:rPr dirty="0" sz="5600" spc="-110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5600" spc="110" b="0">
                <a:solidFill>
                  <a:srgbClr val="53BCFF"/>
                </a:solidFill>
                <a:latin typeface="Lucida Sans Unicode"/>
                <a:cs typeface="Lucida Sans Unicode"/>
              </a:rPr>
              <a:t>M</a:t>
            </a:r>
            <a:r>
              <a:rPr dirty="0" sz="5600" spc="-110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5600" spc="-105" b="0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5600" spc="-39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5600" spc="30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5600" spc="-39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5600" spc="-140" b="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5600" spc="35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5600" spc="-100" b="0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5600" spc="-32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5600" spc="-400" b="0">
                <a:solidFill>
                  <a:srgbClr val="53BCFF"/>
                </a:solidFill>
                <a:latin typeface="Lucida Sans Unicode"/>
                <a:cs typeface="Lucida Sans Unicode"/>
              </a:rPr>
              <a:t>:</a:t>
            </a:r>
            <a:endParaRPr sz="5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0978" y="5431259"/>
            <a:ext cx="14192249" cy="3428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9709" y="2047293"/>
            <a:ext cx="3830326" cy="2387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430" y="1208754"/>
            <a:ext cx="6378575" cy="392049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83515" marR="5080" indent="-171450">
              <a:lnSpc>
                <a:spcPct val="116700"/>
              </a:lnSpc>
              <a:spcBef>
                <a:spcPts val="95"/>
              </a:spcBef>
            </a:pPr>
            <a:r>
              <a:rPr dirty="0" sz="3650" spc="-200" b="0">
                <a:solidFill>
                  <a:srgbClr val="53BCFF"/>
                </a:solidFill>
                <a:latin typeface="Lucida Sans Unicode"/>
                <a:cs typeface="Lucida Sans Unicode"/>
              </a:rPr>
              <a:t>2</a:t>
            </a:r>
            <a:r>
              <a:rPr dirty="0" sz="3650" spc="-275" b="0">
                <a:solidFill>
                  <a:srgbClr val="53BCFF"/>
                </a:solidFill>
                <a:latin typeface="Lucida Sans Unicode"/>
                <a:cs typeface="Lucida Sans Unicode"/>
              </a:rPr>
              <a:t>.</a:t>
            </a:r>
            <a:r>
              <a:rPr dirty="0" sz="36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u</a:t>
            </a:r>
            <a:r>
              <a:rPr dirty="0" sz="3650" spc="-1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390" b="0">
                <a:solidFill>
                  <a:srgbClr val="53BCFF"/>
                </a:solidFill>
                <a:latin typeface="Lucida Sans Unicode"/>
                <a:cs typeface="Lucida Sans Unicode"/>
              </a:rPr>
              <a:t>m</a:t>
            </a:r>
            <a:r>
              <a:rPr dirty="0" sz="3650" spc="459" b="0">
                <a:solidFill>
                  <a:srgbClr val="53BCFF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1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-95" b="0">
                <a:solidFill>
                  <a:srgbClr val="53BCFF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-260" b="0">
                <a:solidFill>
                  <a:srgbClr val="53BCFF"/>
                </a:solidFill>
                <a:latin typeface="Lucida Sans Unicode"/>
                <a:cs typeface="Lucida Sans Unicode"/>
              </a:rPr>
              <a:t>:</a:t>
            </a:r>
            <a:r>
              <a:rPr dirty="0" sz="36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50" b="0">
                <a:solidFill>
                  <a:srgbClr val="53BCFF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h</a:t>
            </a:r>
            <a:r>
              <a:rPr dirty="0" sz="3650" spc="225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-204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80" b="0">
                <a:solidFill>
                  <a:srgbClr val="53BCFF"/>
                </a:solidFill>
                <a:latin typeface="Lucida Sans Unicode"/>
                <a:cs typeface="Lucida Sans Unicode"/>
              </a:rPr>
              <a:t>p</a:t>
            </a:r>
            <a:r>
              <a:rPr dirty="0" sz="3650" spc="-95" b="0">
                <a:solidFill>
                  <a:srgbClr val="53BCFF"/>
                </a:solidFill>
                <a:latin typeface="Lucida Sans Unicode"/>
                <a:cs typeface="Lucida Sans Unicode"/>
              </a:rPr>
              <a:t>r</a:t>
            </a:r>
            <a:r>
              <a:rPr dirty="0" sz="36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320" b="0">
                <a:solidFill>
                  <a:srgbClr val="53BCFF"/>
                </a:solidFill>
                <a:latin typeface="Lucida Sans Unicode"/>
                <a:cs typeface="Lucida Sans Unicode"/>
              </a:rPr>
              <a:t>c</a:t>
            </a:r>
            <a:r>
              <a:rPr dirty="0" sz="3650" spc="220" b="0">
                <a:solidFill>
                  <a:srgbClr val="53BCFF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90" b="0">
                <a:solidFill>
                  <a:srgbClr val="53BCFF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70" b="0">
                <a:solidFill>
                  <a:srgbClr val="53BCFF"/>
                </a:solidFill>
                <a:latin typeface="Lucida Sans Unicode"/>
                <a:cs typeface="Lucida Sans Unicode"/>
              </a:rPr>
              <a:t>s  </a:t>
            </a:r>
            <a:r>
              <a:rPr dirty="0" sz="3650" spc="-20" b="0">
                <a:solidFill>
                  <a:srgbClr val="53BCFF"/>
                </a:solidFill>
                <a:latin typeface="Lucida Sans Unicode"/>
                <a:cs typeface="Lucida Sans Unicode"/>
              </a:rPr>
              <a:t>of </a:t>
            </a:r>
            <a:r>
              <a:rPr dirty="0" sz="36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obtaining the </a:t>
            </a:r>
            <a:r>
              <a:rPr dirty="0" sz="3650" spc="80" b="0">
                <a:solidFill>
                  <a:srgbClr val="53BCFF"/>
                </a:solidFill>
                <a:latin typeface="Lucida Sans Unicode"/>
                <a:cs typeface="Lucida Sans Unicode"/>
              </a:rPr>
              <a:t>required </a:t>
            </a:r>
            <a:r>
              <a:rPr dirty="0" sz="3650" spc="8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75" b="0">
                <a:solidFill>
                  <a:srgbClr val="53BCFF"/>
                </a:solidFill>
                <a:latin typeface="Lucida Sans Unicode"/>
                <a:cs typeface="Lucida Sans Unicode"/>
              </a:rPr>
              <a:t>data </a:t>
            </a:r>
            <a:r>
              <a:rPr dirty="0" sz="3650" b="0">
                <a:solidFill>
                  <a:srgbClr val="53BCFF"/>
                </a:solidFill>
                <a:latin typeface="Lucida Sans Unicode"/>
                <a:cs typeface="Lucida Sans Unicode"/>
              </a:rPr>
              <a:t>is </a:t>
            </a:r>
            <a:r>
              <a:rPr dirty="0" sz="3650" spc="155" b="0">
                <a:solidFill>
                  <a:srgbClr val="53BCFF"/>
                </a:solidFill>
                <a:latin typeface="Lucida Sans Unicode"/>
                <a:cs typeface="Lucida Sans Unicode"/>
              </a:rPr>
              <a:t>automated, </a:t>
            </a:r>
            <a:r>
              <a:rPr dirty="0" sz="3650" spc="130" b="0">
                <a:solidFill>
                  <a:srgbClr val="53BCFF"/>
                </a:solidFill>
                <a:latin typeface="Lucida Sans Unicode"/>
                <a:cs typeface="Lucida Sans Unicode"/>
              </a:rPr>
              <a:t>which </a:t>
            </a:r>
            <a:r>
              <a:rPr dirty="0" sz="3650" spc="-114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70" b="0">
                <a:solidFill>
                  <a:srgbClr val="53BCFF"/>
                </a:solidFill>
                <a:latin typeface="Lucida Sans Unicode"/>
                <a:cs typeface="Lucida Sans Unicode"/>
              </a:rPr>
              <a:t>enables</a:t>
            </a:r>
            <a:r>
              <a:rPr dirty="0" sz="3650" spc="-22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r>
              <a:rPr dirty="0" sz="3650" spc="-21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00" b="0">
                <a:solidFill>
                  <a:srgbClr val="53BCFF"/>
                </a:solidFill>
                <a:latin typeface="Lucida Sans Unicode"/>
                <a:cs typeface="Lucida Sans Unicode"/>
              </a:rPr>
              <a:t>person</a:t>
            </a:r>
            <a:r>
              <a:rPr dirty="0" sz="3650" spc="-21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0" b="0">
                <a:solidFill>
                  <a:srgbClr val="53BCFF"/>
                </a:solidFill>
                <a:latin typeface="Lucida Sans Unicode"/>
                <a:cs typeface="Lucida Sans Unicode"/>
              </a:rPr>
              <a:t>to</a:t>
            </a:r>
            <a:r>
              <a:rPr dirty="0" sz="3650" spc="-21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40" b="0">
                <a:solidFill>
                  <a:srgbClr val="53BCFF"/>
                </a:solidFill>
                <a:latin typeface="Lucida Sans Unicode"/>
                <a:cs typeface="Lucida Sans Unicode"/>
              </a:rPr>
              <a:t>get</a:t>
            </a:r>
            <a:endParaRPr sz="3650">
              <a:latin typeface="Lucida Sans Unicode"/>
              <a:cs typeface="Lucida Sans Unicode"/>
            </a:endParaRPr>
          </a:p>
          <a:p>
            <a:pPr marL="1994535" marR="756920" indent="-1229995">
              <a:lnSpc>
                <a:spcPct val="116700"/>
              </a:lnSpc>
            </a:pPr>
            <a:r>
              <a:rPr dirty="0" sz="3650" spc="105" b="0">
                <a:solidFill>
                  <a:srgbClr val="53BCFF"/>
                </a:solidFill>
                <a:latin typeface="Lucida Sans Unicode"/>
                <a:cs typeface="Lucida Sans Unicode"/>
              </a:rPr>
              <a:t>the</a:t>
            </a:r>
            <a:r>
              <a:rPr dirty="0" sz="3650" spc="-22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75" b="0">
                <a:solidFill>
                  <a:srgbClr val="53BCFF"/>
                </a:solidFill>
                <a:latin typeface="Lucida Sans Unicode"/>
                <a:cs typeface="Lucida Sans Unicode"/>
              </a:rPr>
              <a:t>data</a:t>
            </a:r>
            <a:r>
              <a:rPr dirty="0" sz="3650" spc="-225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5" b="0">
                <a:solidFill>
                  <a:srgbClr val="53BCFF"/>
                </a:solidFill>
                <a:latin typeface="Lucida Sans Unicode"/>
                <a:cs typeface="Lucida Sans Unicode"/>
              </a:rPr>
              <a:t>quickly</a:t>
            </a:r>
            <a:r>
              <a:rPr dirty="0" sz="3650" spc="-22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0" b="0">
                <a:solidFill>
                  <a:srgbClr val="53BCFF"/>
                </a:solidFill>
                <a:latin typeface="Lucida Sans Unicode"/>
                <a:cs typeface="Lucida Sans Unicode"/>
              </a:rPr>
              <a:t>and </a:t>
            </a:r>
            <a:r>
              <a:rPr dirty="0" sz="3650" spc="-1140" b="0">
                <a:solidFill>
                  <a:srgbClr val="53BC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0" b="0">
                <a:solidFill>
                  <a:srgbClr val="53BCFF"/>
                </a:solidFill>
                <a:latin typeface="Lucida Sans Unicode"/>
                <a:cs typeface="Lucida Sans Unicode"/>
              </a:rPr>
              <a:t>efficiently.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Divyal Patil</dc:creator>
  <cp:keywords>DAFZyXQqKEk,BAFA9_n_LHo</cp:keywords>
  <dc:title>Implementation PPT</dc:title>
  <dcterms:created xsi:type="dcterms:W3CDTF">2023-07-28T17:31:31Z</dcterms:created>
  <dcterms:modified xsi:type="dcterms:W3CDTF">2023-07-28T17:31:31Z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2023-07-28T00:00:00Z</vt:filetime>
  </property>
</Properties>
</file>